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_rels/slideMaster40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4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4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43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4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45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46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47.xml.rels" ContentType="application/vnd.openxmlformats-package.relationships+xml"/>
  <Override PartName="/ppt/slideMasters/_rels/slideMaster26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48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27.xml.rels" ContentType="application/vnd.openxmlformats-package.relationships+xml"/>
  <Override PartName="/ppt/slideMasters/_rels/slideMaster28.xml.rels" ContentType="application/vnd.openxmlformats-package.relationships+xml"/>
  <Override PartName="/ppt/slideMasters/_rels/slideMaster29.xml.rels" ContentType="application/vnd.openxmlformats-package.relationships+xml"/>
  <Override PartName="/ppt/slideMasters/_rels/slideMaster30.xml.rels" ContentType="application/vnd.openxmlformats-package.relationships+xml"/>
  <Override PartName="/ppt/slideMasters/_rels/slideMaster31.xml.rels" ContentType="application/vnd.openxmlformats-package.relationships+xml"/>
  <Override PartName="/ppt/slideMasters/_rels/slideMaster32.xml.rels" ContentType="application/vnd.openxmlformats-package.relationships+xml"/>
  <Override PartName="/ppt/slideMasters/_rels/slideMaster33.xml.rels" ContentType="application/vnd.openxmlformats-package.relationships+xml"/>
  <Override PartName="/ppt/slideMasters/_rels/slideMaster34.xml.rels" ContentType="application/vnd.openxmlformats-package.relationships+xml"/>
  <Override PartName="/ppt/slideMasters/_rels/slideMaster35.xml.rels" ContentType="application/vnd.openxmlformats-package.relationships+xml"/>
  <Override PartName="/ppt/slideMasters/_rels/slideMaster36.xml.rels" ContentType="application/vnd.openxmlformats-package.relationships+xml"/>
  <Override PartName="/ppt/slideMasters/_rels/slideMaster37.xml.rels" ContentType="application/vnd.openxmlformats-package.relationships+xml"/>
  <Override PartName="/ppt/slideMasters/_rels/slideMaster38.xml.rels" ContentType="application/vnd.openxmlformats-package.relationships+xml"/>
  <Override PartName="/ppt/slideMasters/_rels/slideMaster39.xml.rels" ContentType="application/vnd.openxmlformats-package.relationships+xml"/>
  <Override PartName="/ppt/slideMasters/_rels/slideMaster49.xml.rels" ContentType="application/vnd.openxmlformats-package.relationships+xml"/>
  <Override PartName="/ppt/slideMasters/_rels/slideMaster50.xml.rels" ContentType="application/vnd.openxmlformats-package.relationships+xml"/>
  <Override PartName="/ppt/slideMasters/_rels/slideMaster51.xml.rels" ContentType="application/vnd.openxmlformats-package.relationships+xml"/>
  <Override PartName="/ppt/slideMasters/_rels/slideMaster52.xml.rels" ContentType="application/vnd.openxmlformats-package.relationships+xml"/>
  <Override PartName="/ppt/slideMasters/_rels/slideMaster53.xml.rels" ContentType="application/vnd.openxmlformats-package.relationships+xml"/>
  <Override PartName="/ppt/slideMasters/_rels/slideMaster54.xml.rels" ContentType="application/vnd.openxmlformats-package.relationships+xml"/>
  <Override PartName="/ppt/slideMasters/_rels/slideMaster55.xml.rels" ContentType="application/vnd.openxmlformats-package.relationships+xml"/>
  <Override PartName="/ppt/slideMasters/_rels/slideMaster56.xml.rels" ContentType="application/vnd.openxmlformats-package.relationships+xml"/>
  <Override PartName="/ppt/slideMasters/_rels/slideMaster57.xml.rels" ContentType="application/vnd.openxmlformats-package.relationships+xml"/>
  <Override PartName="/ppt/slideMasters/_rels/slideMaster58.xml.rels" ContentType="application/vnd.openxmlformats-package.relationships+xml"/>
  <Override PartName="/ppt/slideMasters/_rels/slideMaster59.xml.rels" ContentType="application/vnd.openxmlformats-package.relationships+xml"/>
  <Override PartName="/ppt/slideMasters/_rels/slideMaster60.xml.rels" ContentType="application/vnd.openxmlformats-package.relationships+xml"/>
  <Override PartName="/ppt/slideMasters/_rels/slideMaster61.xml.rels" ContentType="application/vnd.openxmlformats-package.relationships+xml"/>
  <Override PartName="/ppt/slideMasters/_rels/slideMaster62.xml.rels" ContentType="application/vnd.openxmlformats-package.relationships+xml"/>
  <Override PartName="/ppt/slideMasters/_rels/slideMaster63.xml.rels" ContentType="application/vnd.openxmlformats-package.relationships+xml"/>
  <Override PartName="/ppt/slideMasters/_rels/slideMaster64.xml.rels" ContentType="application/vnd.openxmlformats-package.relationships+xml"/>
  <Override PartName="/ppt/slideMasters/_rels/slideMaster65.xml.rels" ContentType="application/vnd.openxmlformats-package.relationships+xml"/>
  <Override PartName="/ppt/slideMasters/_rels/slideMaster66.xml.rels" ContentType="application/vnd.openxmlformats-package.relationships+xml"/>
  <Override PartName="/ppt/slideMasters/_rels/slideMaster67.xml.rels" ContentType="application/vnd.openxmlformats-package.relationships+xml"/>
  <Override PartName="/ppt/slideMasters/_rels/slideMaster68.xml.rels" ContentType="application/vnd.openxmlformats-package.relationships+xml"/>
  <Override PartName="/ppt/slideMasters/_rels/slideMaster69.xml.rels" ContentType="application/vnd.openxmlformats-package.relationships+xml"/>
  <Override PartName="/ppt/slideMasters/_rels/slideMaster70.xml.rels" ContentType="application/vnd.openxmlformats-package.relationships+xml"/>
  <Override PartName="/ppt/slideMasters/_rels/slideMaster71.xml.rels" ContentType="application/vnd.openxmlformats-package.relationships+xml"/>
  <Override PartName="/ppt/slideMasters/_rels/slideMaster72.xml.rels" ContentType="application/vnd.openxmlformats-package.relationships+xml"/>
  <Override PartName="/ppt/slideMasters/_rels/slideMaster73.xml.rels" ContentType="application/vnd.openxmlformats-package.relationships+xml"/>
  <Override PartName="/ppt/slideMasters/_rels/slideMaster74.xml.rels" ContentType="application/vnd.openxmlformats-package.relationships+xml"/>
  <Override PartName="/ppt/slideMasters/_rels/slideMaster75.xml.rels" ContentType="application/vnd.openxmlformats-package.relationships+xml"/>
  <Override PartName="/ppt/slideMasters/_rels/slideMaster76.xml.rels" ContentType="application/vnd.openxmlformats-package.relationships+xml"/>
  <Override PartName="/ppt/slideMasters/_rels/slideMaster77.xml.rels" ContentType="application/vnd.openxmlformats-package.relationships+xml"/>
  <Override PartName="/ppt/slideMasters/_rels/slideMaster78.xml.rels" ContentType="application/vnd.openxmlformats-package.relationships+xml"/>
  <Override PartName="/ppt/slideMasters/_rels/slideMaster79.xml.rels" ContentType="application/vnd.openxmlformats-package.relationships+xml"/>
  <Override PartName="/ppt/slideMasters/_rels/slideMaster80.xml.rels" ContentType="application/vnd.openxmlformats-package.relationships+xml"/>
  <Override PartName="/ppt/slideMasters/_rels/slideMaster81.xml.rels" ContentType="application/vnd.openxmlformats-package.relationships+xml"/>
  <Override PartName="/ppt/slideMasters/_rels/slideMaster82.xml.rels" ContentType="application/vnd.openxmlformats-package.relationships+xml"/>
  <Override PartName="/ppt/slideMasters/_rels/slideMaster83.xml.rels" ContentType="application/vnd.openxmlformats-package.relationships+xml"/>
  <Override PartName="/ppt/slideMasters/_rels/slideMaster84.xml.rels" ContentType="application/vnd.openxmlformats-package.relationships+xml"/>
  <Override PartName="/ppt/slideMasters/slideMaster49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67.xml" ContentType="application/vnd.openxmlformats-officedocument.presentationml.slideMaster+xml"/>
  <Override PartName="/ppt/slideMasters/slideMaster68.xml" ContentType="application/vnd.openxmlformats-officedocument.presentationml.slideMaster+xml"/>
  <Override PartName="/ppt/slideMasters/slideMaster69.xml" ContentType="application/vnd.openxmlformats-officedocument.presentationml.slideMaster+xml"/>
  <Override PartName="/ppt/slideMasters/slideMaster70.xml" ContentType="application/vnd.openxmlformats-officedocument.presentationml.slideMaster+xml"/>
  <Override PartName="/ppt/slideMasters/slideMaster71.xml" ContentType="application/vnd.openxmlformats-officedocument.presentationml.slideMaster+xml"/>
  <Override PartName="/ppt/slideMasters/slideMaster72.xml" ContentType="application/vnd.openxmlformats-officedocument.presentationml.slideMaster+xml"/>
  <Override PartName="/ppt/slideMasters/slideMaster73.xml" ContentType="application/vnd.openxmlformats-officedocument.presentationml.slideMaster+xml"/>
  <Override PartName="/ppt/slideMasters/slideMaster74.xml" ContentType="application/vnd.openxmlformats-officedocument.presentationml.slideMaster+xml"/>
  <Override PartName="/ppt/slideMasters/slideMaster75.xml" ContentType="application/vnd.openxmlformats-officedocument.presentationml.slideMaster+xml"/>
  <Override PartName="/ppt/slideMasters/slideMaster76.xml" ContentType="application/vnd.openxmlformats-officedocument.presentationml.slideMaster+xml"/>
  <Override PartName="/ppt/slideMasters/slideMaster77.xml" ContentType="application/vnd.openxmlformats-officedocument.presentationml.slideMaster+xml"/>
  <Override PartName="/ppt/slideMasters/slideMaster78.xml" ContentType="application/vnd.openxmlformats-officedocument.presentationml.slideMaster+xml"/>
  <Override PartName="/ppt/slideMasters/slideMaster79.xml" ContentType="application/vnd.openxmlformats-officedocument.presentationml.slideMaster+xml"/>
  <Override PartName="/ppt/slideMasters/slideMaster80.xml" ContentType="application/vnd.openxmlformats-officedocument.presentationml.slideMaster+xml"/>
  <Override PartName="/ppt/slideMasters/slideMaster81.xml" ContentType="application/vnd.openxmlformats-officedocument.presentationml.slideMaster+xml"/>
  <Override PartName="/ppt/slideMasters/slideMaster82.xml" ContentType="application/vnd.openxmlformats-officedocument.presentationml.slideMaster+xml"/>
  <Override PartName="/ppt/slideMasters/slideMaster83.xml" ContentType="application/vnd.openxmlformats-officedocument.presentationml.slideMaster+xml"/>
  <Override PartName="/ppt/slideMasters/slideMaster84.xml" ContentType="application/vnd.openxmlformats-officedocument.presentationml.slideMaster+xml"/>
  <Override PartName="/ppt/theme/theme26.xml" ContentType="application/vnd.openxmlformats-officedocument.theme+xml"/>
  <Override PartName="/ppt/theme/theme1.xml" ContentType="application/vnd.openxmlformats-officedocument.theme+xml"/>
  <Override PartName="/ppt/theme/theme27.xml" ContentType="application/vnd.openxmlformats-officedocument.theme+xml"/>
  <Override PartName="/ppt/theme/theme2.xml" ContentType="application/vnd.openxmlformats-officedocument.theme+xml"/>
  <Override PartName="/ppt/theme/theme28.xml" ContentType="application/vnd.openxmlformats-officedocument.theme+xml"/>
  <Override PartName="/ppt/theme/theme3.xml" ContentType="application/vnd.openxmlformats-officedocument.theme+xml"/>
  <Override PartName="/ppt/theme/theme29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40.xml" ContentType="application/vnd.openxmlformats-officedocument.theme+xml"/>
  <Override PartName="/ppt/theme/theme6.xml" ContentType="application/vnd.openxmlformats-officedocument.theme+xml"/>
  <Override PartName="/ppt/theme/theme41.xml" ContentType="application/vnd.openxmlformats-officedocument.theme+xml"/>
  <Override PartName="/ppt/theme/theme7.xml" ContentType="application/vnd.openxmlformats-officedocument.theme+xml"/>
  <Override PartName="/ppt/theme/theme42.xml" ContentType="application/vnd.openxmlformats-officedocument.theme+xml"/>
  <Override PartName="/ppt/theme/theme8.xml" ContentType="application/vnd.openxmlformats-officedocument.theme+xml"/>
  <Override PartName="/ppt/theme/theme43.xml" ContentType="application/vnd.openxmlformats-officedocument.theme+xml"/>
  <Override PartName="/ppt/theme/theme9.xml" ContentType="application/vnd.openxmlformats-officedocument.theme+xml"/>
  <Override PartName="/ppt/theme/theme44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68.xml" ContentType="application/vnd.openxmlformats-officedocument.theme+xml"/>
  <Override PartName="/ppt/theme/theme69.xml" ContentType="application/vnd.openxmlformats-officedocument.theme+xml"/>
  <Override PartName="/ppt/theme/theme70.xml" ContentType="application/vnd.openxmlformats-officedocument.theme+xml"/>
  <Override PartName="/ppt/theme/theme71.xml" ContentType="application/vnd.openxmlformats-officedocument.theme+xml"/>
  <Override PartName="/ppt/theme/theme72.xml" ContentType="application/vnd.openxmlformats-officedocument.theme+xml"/>
  <Override PartName="/ppt/theme/theme73.xml" ContentType="application/vnd.openxmlformats-officedocument.theme+xml"/>
  <Override PartName="/ppt/theme/theme74.xml" ContentType="application/vnd.openxmlformats-officedocument.theme+xml"/>
  <Override PartName="/ppt/theme/theme75.xml" ContentType="application/vnd.openxmlformats-officedocument.theme+xml"/>
  <Override PartName="/ppt/theme/theme76.xml" ContentType="application/vnd.openxmlformats-officedocument.theme+xml"/>
  <Override PartName="/ppt/theme/theme77.xml" ContentType="application/vnd.openxmlformats-officedocument.theme+xml"/>
  <Override PartName="/ppt/theme/theme78.xml" ContentType="application/vnd.openxmlformats-officedocument.theme+xml"/>
  <Override PartName="/ppt/theme/theme79.xml" ContentType="application/vnd.openxmlformats-officedocument.theme+xml"/>
  <Override PartName="/ppt/theme/theme80.xml" ContentType="application/vnd.openxmlformats-officedocument.theme+xml"/>
  <Override PartName="/ppt/theme/theme81.xml" ContentType="application/vnd.openxmlformats-officedocument.theme+xml"/>
  <Override PartName="/ppt/theme/theme82.xml" ContentType="application/vnd.openxmlformats-officedocument.theme+xml"/>
  <Override PartName="/ppt/theme/theme83.xml" ContentType="application/vnd.openxmlformats-officedocument.theme+xml"/>
  <Override PartName="/ppt/theme/theme84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11.png" ContentType="image/png"/>
  <Override PartName="/ppt/media/image4.svg" ContentType="image/svg"/>
  <Override PartName="/ppt/media/image7.png" ContentType="image/png"/>
  <Override PartName="/ppt/media/image5.png" ContentType="image/png"/>
  <Override PartName="/ppt/media/image6.png" ContentType="image/png"/>
  <Override PartName="/ppt/media/image8.png" ContentType="image/png"/>
  <Override PartName="/ppt/media/image9.jpeg" ContentType="image/jpeg"/>
  <Override PartName="/ppt/media/image10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5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5" r:id="rId25"/>
    <p:sldMasterId id="2147483697" r:id="rId26"/>
    <p:sldMasterId id="2147483699" r:id="rId27"/>
    <p:sldMasterId id="2147483701" r:id="rId28"/>
    <p:sldMasterId id="2147483703" r:id="rId29"/>
    <p:sldMasterId id="2147483705" r:id="rId30"/>
    <p:sldMasterId id="2147483707" r:id="rId31"/>
    <p:sldMasterId id="2147483709" r:id="rId32"/>
    <p:sldMasterId id="2147483711" r:id="rId33"/>
    <p:sldMasterId id="2147483713" r:id="rId34"/>
    <p:sldMasterId id="2147483715" r:id="rId35"/>
    <p:sldMasterId id="2147483717" r:id="rId36"/>
    <p:sldMasterId id="2147483720" r:id="rId37"/>
    <p:sldMasterId id="2147483722" r:id="rId38"/>
    <p:sldMasterId id="2147483724" r:id="rId39"/>
    <p:sldMasterId id="2147483726" r:id="rId40"/>
    <p:sldMasterId id="2147483728" r:id="rId41"/>
    <p:sldMasterId id="2147483730" r:id="rId42"/>
    <p:sldMasterId id="2147483732" r:id="rId43"/>
    <p:sldMasterId id="2147483734" r:id="rId44"/>
    <p:sldMasterId id="2147483736" r:id="rId45"/>
    <p:sldMasterId id="2147483738" r:id="rId46"/>
    <p:sldMasterId id="2147483740" r:id="rId47"/>
    <p:sldMasterId id="2147483742" r:id="rId48"/>
    <p:sldMasterId id="2147483744" r:id="rId49"/>
    <p:sldMasterId id="2147483746" r:id="rId50"/>
    <p:sldMasterId id="2147483748" r:id="rId51"/>
    <p:sldMasterId id="2147483750" r:id="rId52"/>
    <p:sldMasterId id="2147483752" r:id="rId53"/>
    <p:sldMasterId id="2147483754" r:id="rId54"/>
    <p:sldMasterId id="2147483756" r:id="rId55"/>
    <p:sldMasterId id="2147483758" r:id="rId56"/>
    <p:sldMasterId id="2147483760" r:id="rId57"/>
    <p:sldMasterId id="2147483762" r:id="rId58"/>
    <p:sldMasterId id="2147483764" r:id="rId59"/>
    <p:sldMasterId id="2147483766" r:id="rId60"/>
    <p:sldMasterId id="2147483768" r:id="rId61"/>
    <p:sldMasterId id="2147483770" r:id="rId62"/>
    <p:sldMasterId id="2147483772" r:id="rId63"/>
    <p:sldMasterId id="2147483774" r:id="rId64"/>
    <p:sldMasterId id="2147483776" r:id="rId65"/>
    <p:sldMasterId id="2147483778" r:id="rId66"/>
    <p:sldMasterId id="2147483780" r:id="rId67"/>
    <p:sldMasterId id="2147483782" r:id="rId68"/>
    <p:sldMasterId id="2147483784" r:id="rId69"/>
    <p:sldMasterId id="2147483786" r:id="rId70"/>
    <p:sldMasterId id="2147483788" r:id="rId71"/>
    <p:sldMasterId id="2147483790" r:id="rId72"/>
    <p:sldMasterId id="2147483792" r:id="rId73"/>
    <p:sldMasterId id="2147483794" r:id="rId74"/>
    <p:sldMasterId id="2147483796" r:id="rId75"/>
    <p:sldMasterId id="2147483798" r:id="rId76"/>
    <p:sldMasterId id="2147483800" r:id="rId77"/>
    <p:sldMasterId id="2147483802" r:id="rId78"/>
    <p:sldMasterId id="2147483804" r:id="rId79"/>
    <p:sldMasterId id="2147483806" r:id="rId80"/>
    <p:sldMasterId id="2147483808" r:id="rId81"/>
    <p:sldMasterId id="2147483810" r:id="rId82"/>
    <p:sldMasterId id="2147483812" r:id="rId83"/>
    <p:sldMasterId id="2147483814" r:id="rId84"/>
    <p:sldMasterId id="2147483816" r:id="rId85"/>
  </p:sldMasterIdLst>
  <p:sldIdLst>
    <p:sldId id="256" r:id="rId86"/>
    <p:sldId id="257" r:id="rId87"/>
    <p:sldId id="258" r:id="rId88"/>
    <p:sldId id="259" r:id="rId89"/>
    <p:sldId id="260" r:id="rId90"/>
    <p:sldId id="261" r:id="rId91"/>
    <p:sldId id="262" r:id="rId92"/>
    <p:sldId id="263" r:id="rId93"/>
    <p:sldId id="264" r:id="rId94"/>
    <p:sldId id="265" r:id="rId95"/>
    <p:sldId id="266" r:id="rId96"/>
  </p:sldIdLst>
  <p:sldSz cx="24382413" cy="13716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Master" Target="slideMasters/slideMaster27.xml"/><Relationship Id="rId29" Type="http://schemas.openxmlformats.org/officeDocument/2006/relationships/slideMaster" Target="slideMasters/slideMaster28.xml"/><Relationship Id="rId30" Type="http://schemas.openxmlformats.org/officeDocument/2006/relationships/slideMaster" Target="slideMasters/slideMaster29.xml"/><Relationship Id="rId31" Type="http://schemas.openxmlformats.org/officeDocument/2006/relationships/slideMaster" Target="slideMasters/slideMaster30.xml"/><Relationship Id="rId32" Type="http://schemas.openxmlformats.org/officeDocument/2006/relationships/slideMaster" Target="slideMasters/slideMaster31.xml"/><Relationship Id="rId33" Type="http://schemas.openxmlformats.org/officeDocument/2006/relationships/slideMaster" Target="slideMasters/slideMaster32.xml"/><Relationship Id="rId34" Type="http://schemas.openxmlformats.org/officeDocument/2006/relationships/slideMaster" Target="slideMasters/slideMaster33.xml"/><Relationship Id="rId35" Type="http://schemas.openxmlformats.org/officeDocument/2006/relationships/slideMaster" Target="slideMasters/slideMaster34.xml"/><Relationship Id="rId36" Type="http://schemas.openxmlformats.org/officeDocument/2006/relationships/slideMaster" Target="slideMasters/slideMaster35.xml"/><Relationship Id="rId37" Type="http://schemas.openxmlformats.org/officeDocument/2006/relationships/slideMaster" Target="slideMasters/slideMaster36.xml"/><Relationship Id="rId38" Type="http://schemas.openxmlformats.org/officeDocument/2006/relationships/slideMaster" Target="slideMasters/slideMaster37.xml"/><Relationship Id="rId39" Type="http://schemas.openxmlformats.org/officeDocument/2006/relationships/slideMaster" Target="slideMasters/slideMaster38.xml"/><Relationship Id="rId40" Type="http://schemas.openxmlformats.org/officeDocument/2006/relationships/slideMaster" Target="slideMasters/slideMaster39.xml"/><Relationship Id="rId41" Type="http://schemas.openxmlformats.org/officeDocument/2006/relationships/slideMaster" Target="slideMasters/slideMaster40.xml"/><Relationship Id="rId42" Type="http://schemas.openxmlformats.org/officeDocument/2006/relationships/slideMaster" Target="slideMasters/slideMaster41.xml"/><Relationship Id="rId43" Type="http://schemas.openxmlformats.org/officeDocument/2006/relationships/slideMaster" Target="slideMasters/slideMaster42.xml"/><Relationship Id="rId44" Type="http://schemas.openxmlformats.org/officeDocument/2006/relationships/slideMaster" Target="slideMasters/slideMaster43.xml"/><Relationship Id="rId45" Type="http://schemas.openxmlformats.org/officeDocument/2006/relationships/slideMaster" Target="slideMasters/slideMaster44.xml"/><Relationship Id="rId46" Type="http://schemas.openxmlformats.org/officeDocument/2006/relationships/slideMaster" Target="slideMasters/slideMaster45.xml"/><Relationship Id="rId47" Type="http://schemas.openxmlformats.org/officeDocument/2006/relationships/slideMaster" Target="slideMasters/slideMaster46.xml"/><Relationship Id="rId48" Type="http://schemas.openxmlformats.org/officeDocument/2006/relationships/slideMaster" Target="slideMasters/slideMaster47.xml"/><Relationship Id="rId49" Type="http://schemas.openxmlformats.org/officeDocument/2006/relationships/slideMaster" Target="slideMasters/slideMaster48.xml"/><Relationship Id="rId50" Type="http://schemas.openxmlformats.org/officeDocument/2006/relationships/slideMaster" Target="slideMasters/slideMaster49.xml"/><Relationship Id="rId51" Type="http://schemas.openxmlformats.org/officeDocument/2006/relationships/slideMaster" Target="slideMasters/slideMaster50.xml"/><Relationship Id="rId52" Type="http://schemas.openxmlformats.org/officeDocument/2006/relationships/slideMaster" Target="slideMasters/slideMaster51.xml"/><Relationship Id="rId53" Type="http://schemas.openxmlformats.org/officeDocument/2006/relationships/slideMaster" Target="slideMasters/slideMaster52.xml"/><Relationship Id="rId54" Type="http://schemas.openxmlformats.org/officeDocument/2006/relationships/slideMaster" Target="slideMasters/slideMaster53.xml"/><Relationship Id="rId55" Type="http://schemas.openxmlformats.org/officeDocument/2006/relationships/slideMaster" Target="slideMasters/slideMaster54.xml"/><Relationship Id="rId56" Type="http://schemas.openxmlformats.org/officeDocument/2006/relationships/slideMaster" Target="slideMasters/slideMaster55.xml"/><Relationship Id="rId57" Type="http://schemas.openxmlformats.org/officeDocument/2006/relationships/slideMaster" Target="slideMasters/slideMaster56.xml"/><Relationship Id="rId58" Type="http://schemas.openxmlformats.org/officeDocument/2006/relationships/slideMaster" Target="slideMasters/slideMaster57.xml"/><Relationship Id="rId59" Type="http://schemas.openxmlformats.org/officeDocument/2006/relationships/slideMaster" Target="slideMasters/slideMaster58.xml"/><Relationship Id="rId60" Type="http://schemas.openxmlformats.org/officeDocument/2006/relationships/slideMaster" Target="slideMasters/slideMaster59.xml"/><Relationship Id="rId61" Type="http://schemas.openxmlformats.org/officeDocument/2006/relationships/slideMaster" Target="slideMasters/slideMaster60.xml"/><Relationship Id="rId62" Type="http://schemas.openxmlformats.org/officeDocument/2006/relationships/slideMaster" Target="slideMasters/slideMaster61.xml"/><Relationship Id="rId63" Type="http://schemas.openxmlformats.org/officeDocument/2006/relationships/slideMaster" Target="slideMasters/slideMaster62.xml"/><Relationship Id="rId64" Type="http://schemas.openxmlformats.org/officeDocument/2006/relationships/slideMaster" Target="slideMasters/slideMaster63.xml"/><Relationship Id="rId65" Type="http://schemas.openxmlformats.org/officeDocument/2006/relationships/slideMaster" Target="slideMasters/slideMaster64.xml"/><Relationship Id="rId66" Type="http://schemas.openxmlformats.org/officeDocument/2006/relationships/slideMaster" Target="slideMasters/slideMaster65.xml"/><Relationship Id="rId67" Type="http://schemas.openxmlformats.org/officeDocument/2006/relationships/slideMaster" Target="slideMasters/slideMaster66.xml"/><Relationship Id="rId68" Type="http://schemas.openxmlformats.org/officeDocument/2006/relationships/slideMaster" Target="slideMasters/slideMaster67.xml"/><Relationship Id="rId69" Type="http://schemas.openxmlformats.org/officeDocument/2006/relationships/slideMaster" Target="slideMasters/slideMaster68.xml"/><Relationship Id="rId70" Type="http://schemas.openxmlformats.org/officeDocument/2006/relationships/slideMaster" Target="slideMasters/slideMaster69.xml"/><Relationship Id="rId71" Type="http://schemas.openxmlformats.org/officeDocument/2006/relationships/slideMaster" Target="slideMasters/slideMaster70.xml"/><Relationship Id="rId72" Type="http://schemas.openxmlformats.org/officeDocument/2006/relationships/slideMaster" Target="slideMasters/slideMaster71.xml"/><Relationship Id="rId73" Type="http://schemas.openxmlformats.org/officeDocument/2006/relationships/slideMaster" Target="slideMasters/slideMaster72.xml"/><Relationship Id="rId74" Type="http://schemas.openxmlformats.org/officeDocument/2006/relationships/slideMaster" Target="slideMasters/slideMaster73.xml"/><Relationship Id="rId75" Type="http://schemas.openxmlformats.org/officeDocument/2006/relationships/slideMaster" Target="slideMasters/slideMaster74.xml"/><Relationship Id="rId76" Type="http://schemas.openxmlformats.org/officeDocument/2006/relationships/slideMaster" Target="slideMasters/slideMaster75.xml"/><Relationship Id="rId77" Type="http://schemas.openxmlformats.org/officeDocument/2006/relationships/slideMaster" Target="slideMasters/slideMaster76.xml"/><Relationship Id="rId78" Type="http://schemas.openxmlformats.org/officeDocument/2006/relationships/slideMaster" Target="slideMasters/slideMaster77.xml"/><Relationship Id="rId79" Type="http://schemas.openxmlformats.org/officeDocument/2006/relationships/slideMaster" Target="slideMasters/slideMaster78.xml"/><Relationship Id="rId80" Type="http://schemas.openxmlformats.org/officeDocument/2006/relationships/slideMaster" Target="slideMasters/slideMaster79.xml"/><Relationship Id="rId81" Type="http://schemas.openxmlformats.org/officeDocument/2006/relationships/slideMaster" Target="slideMasters/slideMaster80.xml"/><Relationship Id="rId82" Type="http://schemas.openxmlformats.org/officeDocument/2006/relationships/slideMaster" Target="slideMasters/slideMaster81.xml"/><Relationship Id="rId83" Type="http://schemas.openxmlformats.org/officeDocument/2006/relationships/slideMaster" Target="slideMasters/slideMaster82.xml"/><Relationship Id="rId84" Type="http://schemas.openxmlformats.org/officeDocument/2006/relationships/slideMaster" Target="slideMasters/slideMaster83.xml"/><Relationship Id="rId85" Type="http://schemas.openxmlformats.org/officeDocument/2006/relationships/slideMaster" Target="slideMasters/slideMaster84.xml"/><Relationship Id="rId86" Type="http://schemas.openxmlformats.org/officeDocument/2006/relationships/slide" Target="slides/slide1.xml"/><Relationship Id="rId87" Type="http://schemas.openxmlformats.org/officeDocument/2006/relationships/slide" Target="slides/slide2.xml"/><Relationship Id="rId88" Type="http://schemas.openxmlformats.org/officeDocument/2006/relationships/slide" Target="slides/slide3.xml"/><Relationship Id="rId89" Type="http://schemas.openxmlformats.org/officeDocument/2006/relationships/slide" Target="slides/slide4.xml"/><Relationship Id="rId90" Type="http://schemas.openxmlformats.org/officeDocument/2006/relationships/slide" Target="slides/slide5.xml"/><Relationship Id="rId91" Type="http://schemas.openxmlformats.org/officeDocument/2006/relationships/slide" Target="slides/slide6.xml"/><Relationship Id="rId92" Type="http://schemas.openxmlformats.org/officeDocument/2006/relationships/slide" Target="slides/slide7.xml"/><Relationship Id="rId93" Type="http://schemas.openxmlformats.org/officeDocument/2006/relationships/slide" Target="slides/slide8.xml"/><Relationship Id="rId94" Type="http://schemas.openxmlformats.org/officeDocument/2006/relationships/slide" Target="slides/slide9.xml"/><Relationship Id="rId95" Type="http://schemas.openxmlformats.org/officeDocument/2006/relationships/slide" Target="slides/slide10.xml"/><Relationship Id="rId96" Type="http://schemas.openxmlformats.org/officeDocument/2006/relationships/slide" Target="slides/slide11.xml"/><Relationship Id="rId9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1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2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3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6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7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8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9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0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1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2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3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4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6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7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8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9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0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1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2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3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4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5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7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8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9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0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1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2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3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4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5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6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8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9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0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1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2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3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Обыч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Обычный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1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8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5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42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49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6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3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8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77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86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95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4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11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18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29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40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51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62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7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4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4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94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4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14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21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34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47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60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73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8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85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96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07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18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29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36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51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66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81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96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1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6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Обычный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2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E2767D5-481B-45D1-87D5-7542FDA10C5C}" type="slidenum">
              <a:t>&lt;#&gt;</a:t>
            </a:fld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Обычный 3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0821E51-EB88-4CF8-9481-363E62594515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w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7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25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6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7.xml"/>
</Relationships>
</file>

<file path=ppt/slideMasters/_rels/slideMaster27.xml.rels><?xml version="1.0" encoding="UTF-8"?>
<Relationships xmlns="http://schemas.openxmlformats.org/package/2006/relationships"><Relationship Id="rId1" Type="http://schemas.openxmlformats.org/officeDocument/2006/relationships/theme" Target="../theme/theme2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8.xml"/>
</Relationships>
</file>

<file path=ppt/slideMasters/_rels/slideMaster28.xml.rels><?xml version="1.0" encoding="UTF-8"?>
<Relationships xmlns="http://schemas.openxmlformats.org/package/2006/relationships"><Relationship Id="rId1" Type="http://schemas.openxmlformats.org/officeDocument/2006/relationships/theme" Target="../theme/theme2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9.xml"/>
</Relationships>
</file>

<file path=ppt/slideMasters/_rels/slideMaster29.xml.rels><?xml version="1.0" encoding="UTF-8"?>
<Relationships xmlns="http://schemas.openxmlformats.org/package/2006/relationships"><Relationship Id="rId1" Type="http://schemas.openxmlformats.org/officeDocument/2006/relationships/theme" Target="../theme/theme2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0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.xml"/>
</Relationships>
</file>

<file path=ppt/slideMasters/_rels/slideMaster30.xml.rels><?xml version="1.0" encoding="UTF-8"?>
<Relationships xmlns="http://schemas.openxmlformats.org/package/2006/relationships"><Relationship Id="rId1" Type="http://schemas.openxmlformats.org/officeDocument/2006/relationships/theme" Target="../theme/theme3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1.xml"/>
</Relationships>
</file>

<file path=ppt/slideMasters/_rels/slideMaster31.xml.rels><?xml version="1.0" encoding="UTF-8"?>
<Relationships xmlns="http://schemas.openxmlformats.org/package/2006/relationships"><Relationship Id="rId1" Type="http://schemas.openxmlformats.org/officeDocument/2006/relationships/theme" Target="../theme/theme3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2.xml"/>
</Relationships>
</file>

<file path=ppt/slideMasters/_rels/slideMaster32.xml.rels><?xml version="1.0" encoding="UTF-8"?>
<Relationships xmlns="http://schemas.openxmlformats.org/package/2006/relationships"><Relationship Id="rId1" Type="http://schemas.openxmlformats.org/officeDocument/2006/relationships/theme" Target="../theme/theme3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3.xml"/>
</Relationships>
</file>

<file path=ppt/slideMasters/_rels/slideMaster33.xml.rels><?xml version="1.0" encoding="UTF-8"?>
<Relationships xmlns="http://schemas.openxmlformats.org/package/2006/relationships"><Relationship Id="rId1" Type="http://schemas.openxmlformats.org/officeDocument/2006/relationships/theme" Target="../theme/theme3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4.xml"/>
</Relationships>
</file>

<file path=ppt/slideMasters/_rels/slideMaster34.xml.rels><?xml version="1.0" encoding="UTF-8"?>
<Relationships xmlns="http://schemas.openxmlformats.org/package/2006/relationships"><Relationship Id="rId1" Type="http://schemas.openxmlformats.org/officeDocument/2006/relationships/theme" Target="../theme/theme3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5.xml"/>
</Relationships>
</file>

<file path=ppt/slideMasters/_rels/slideMaster35.xml.rels><?xml version="1.0" encoding="UTF-8"?>
<Relationships xmlns="http://schemas.openxmlformats.org/package/2006/relationships"><Relationship Id="rId1" Type="http://schemas.openxmlformats.org/officeDocument/2006/relationships/theme" Target="../theme/theme3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7.xml"/>
</Relationships>
</file>

<file path=ppt/slideMasters/_rels/slideMaster36.xml.rels><?xml version="1.0" encoding="UTF-8"?>
<Relationships xmlns="http://schemas.openxmlformats.org/package/2006/relationships"><Relationship Id="rId1" Type="http://schemas.openxmlformats.org/officeDocument/2006/relationships/theme" Target="../theme/theme3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8.xml"/>
</Relationships>
</file>

<file path=ppt/slideMasters/_rels/slideMaster37.xml.rels><?xml version="1.0" encoding="UTF-8"?>
<Relationships xmlns="http://schemas.openxmlformats.org/package/2006/relationships"><Relationship Id="rId1" Type="http://schemas.openxmlformats.org/officeDocument/2006/relationships/theme" Target="../theme/theme3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9.xml"/>
</Relationships>
</file>

<file path=ppt/slideMasters/_rels/slideMaster38.xml.rels><?xml version="1.0" encoding="UTF-8"?>
<Relationships xmlns="http://schemas.openxmlformats.org/package/2006/relationships"><Relationship Id="rId1" Type="http://schemas.openxmlformats.org/officeDocument/2006/relationships/theme" Target="../theme/theme3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40.xml"/>
</Relationships>
</file>

<file path=ppt/slideMasters/_rels/slideMaster39.xml.rels><?xml version="1.0" encoding="UTF-8"?>
<Relationships xmlns="http://schemas.openxmlformats.org/package/2006/relationships"><Relationship Id="rId1" Type="http://schemas.openxmlformats.org/officeDocument/2006/relationships/theme" Target="../theme/theme3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1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4.xml"/>
</Relationships>
</file>

<file path=ppt/slideMasters/_rels/slideMaster40.xml.rels><?xml version="1.0" encoding="UTF-8"?>
<Relationships xmlns="http://schemas.openxmlformats.org/package/2006/relationships"><Relationship Id="rId1" Type="http://schemas.openxmlformats.org/officeDocument/2006/relationships/theme" Target="../theme/theme4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2.xml"/>
</Relationships>
</file>

<file path=ppt/slideMasters/_rels/slideMaster41.xml.rels><?xml version="1.0" encoding="UTF-8"?>
<Relationships xmlns="http://schemas.openxmlformats.org/package/2006/relationships"><Relationship Id="rId1" Type="http://schemas.openxmlformats.org/officeDocument/2006/relationships/theme" Target="../theme/theme4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3.xml"/>
</Relationships>
</file>

<file path=ppt/slideMasters/_rels/slideMaster42.xml.rels><?xml version="1.0" encoding="UTF-8"?>
<Relationships xmlns="http://schemas.openxmlformats.org/package/2006/relationships"><Relationship Id="rId1" Type="http://schemas.openxmlformats.org/officeDocument/2006/relationships/theme" Target="../theme/theme4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4.xml"/>
</Relationships>
</file>

<file path=ppt/slideMasters/_rels/slideMaster43.xml.rels><?xml version="1.0" encoding="UTF-8"?>
<Relationships xmlns="http://schemas.openxmlformats.org/package/2006/relationships"><Relationship Id="rId1" Type="http://schemas.openxmlformats.org/officeDocument/2006/relationships/theme" Target="../theme/theme4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5.xml"/>
</Relationships>
</file>

<file path=ppt/slideMasters/_rels/slideMaster44.xml.rels><?xml version="1.0" encoding="UTF-8"?>
<Relationships xmlns="http://schemas.openxmlformats.org/package/2006/relationships"><Relationship Id="rId1" Type="http://schemas.openxmlformats.org/officeDocument/2006/relationships/theme" Target="../theme/theme4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6.xml"/>
</Relationships>
</file>

<file path=ppt/slideMasters/_rels/slideMaster45.xml.rels><?xml version="1.0" encoding="UTF-8"?>
<Relationships xmlns="http://schemas.openxmlformats.org/package/2006/relationships"><Relationship Id="rId1" Type="http://schemas.openxmlformats.org/officeDocument/2006/relationships/theme" Target="../theme/theme4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7.xml"/>
</Relationships>
</file>

<file path=ppt/slideMasters/_rels/slideMaster46.xml.rels><?xml version="1.0" encoding="UTF-8"?>
<Relationships xmlns="http://schemas.openxmlformats.org/package/2006/relationships"><Relationship Id="rId1" Type="http://schemas.openxmlformats.org/officeDocument/2006/relationships/theme" Target="../theme/theme4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8.xml"/>
</Relationships>
</file>

<file path=ppt/slideMasters/_rels/slideMaster47.xml.rels><?xml version="1.0" encoding="UTF-8"?>
<Relationships xmlns="http://schemas.openxmlformats.org/package/2006/relationships"><Relationship Id="rId1" Type="http://schemas.openxmlformats.org/officeDocument/2006/relationships/theme" Target="../theme/theme4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49.xml"/>
</Relationships>
</file>

<file path=ppt/slideMasters/_rels/slideMaster48.xml.rels><?xml version="1.0" encoding="UTF-8"?>
<Relationships xmlns="http://schemas.openxmlformats.org/package/2006/relationships"><Relationship Id="rId1" Type="http://schemas.openxmlformats.org/officeDocument/2006/relationships/theme" Target="../theme/theme4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0.xml"/>
</Relationships>
</file>

<file path=ppt/slideMasters/_rels/slideMaster49.xml.rels><?xml version="1.0" encoding="UTF-8"?>
<Relationships xmlns="http://schemas.openxmlformats.org/package/2006/relationships"><Relationship Id="rId1" Type="http://schemas.openxmlformats.org/officeDocument/2006/relationships/theme" Target="../theme/theme4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1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5.xml"/>
</Relationships>
</file>

<file path=ppt/slideMasters/_rels/slideMaster50.xml.rels><?xml version="1.0" encoding="UTF-8"?>
<Relationships xmlns="http://schemas.openxmlformats.org/package/2006/relationships"><Relationship Id="rId1" Type="http://schemas.openxmlformats.org/officeDocument/2006/relationships/theme" Target="../theme/theme5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2.xml"/>
</Relationships>
</file>

<file path=ppt/slideMasters/_rels/slideMaster51.xml.rels><?xml version="1.0" encoding="UTF-8"?>
<Relationships xmlns="http://schemas.openxmlformats.org/package/2006/relationships"><Relationship Id="rId1" Type="http://schemas.openxmlformats.org/officeDocument/2006/relationships/theme" Target="../theme/theme5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3.xml"/>
</Relationships>
</file>

<file path=ppt/slideMasters/_rels/slideMaster52.xml.rels><?xml version="1.0" encoding="UTF-8"?>
<Relationships xmlns="http://schemas.openxmlformats.org/package/2006/relationships"><Relationship Id="rId1" Type="http://schemas.openxmlformats.org/officeDocument/2006/relationships/theme" Target="../theme/theme5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4.xml"/>
</Relationships>
</file>

<file path=ppt/slideMasters/_rels/slideMaster53.xml.rels><?xml version="1.0" encoding="UTF-8"?>
<Relationships xmlns="http://schemas.openxmlformats.org/package/2006/relationships"><Relationship Id="rId1" Type="http://schemas.openxmlformats.org/officeDocument/2006/relationships/theme" Target="../theme/theme5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5.xml"/>
</Relationships>
</file>

<file path=ppt/slideMasters/_rels/slideMaster54.xml.rels><?xml version="1.0" encoding="UTF-8"?>
<Relationships xmlns="http://schemas.openxmlformats.org/package/2006/relationships"><Relationship Id="rId1" Type="http://schemas.openxmlformats.org/officeDocument/2006/relationships/theme" Target="../theme/theme5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6.xml"/>
</Relationships>
</file>

<file path=ppt/slideMasters/_rels/slideMaster55.xml.rels><?xml version="1.0" encoding="UTF-8"?>
<Relationships xmlns="http://schemas.openxmlformats.org/package/2006/relationships"><Relationship Id="rId1" Type="http://schemas.openxmlformats.org/officeDocument/2006/relationships/theme" Target="../theme/theme5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7.xml"/>
</Relationships>
</file>

<file path=ppt/slideMasters/_rels/slideMaster56.xml.rels><?xml version="1.0" encoding="UTF-8"?>
<Relationships xmlns="http://schemas.openxmlformats.org/package/2006/relationships"><Relationship Id="rId1" Type="http://schemas.openxmlformats.org/officeDocument/2006/relationships/theme" Target="../theme/theme5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8.xml"/>
</Relationships>
</file>

<file path=ppt/slideMasters/_rels/slideMaster57.xml.rels><?xml version="1.0" encoding="UTF-8"?>
<Relationships xmlns="http://schemas.openxmlformats.org/package/2006/relationships"><Relationship Id="rId1" Type="http://schemas.openxmlformats.org/officeDocument/2006/relationships/theme" Target="../theme/theme5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9.xml"/>
</Relationships>
</file>

<file path=ppt/slideMasters/_rels/slideMaster58.xml.rels><?xml version="1.0" encoding="UTF-8"?>
<Relationships xmlns="http://schemas.openxmlformats.org/package/2006/relationships"><Relationship Id="rId1" Type="http://schemas.openxmlformats.org/officeDocument/2006/relationships/theme" Target="../theme/theme5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60.xml"/>
</Relationships>
</file>

<file path=ppt/slideMasters/_rels/slideMaster59.xml.rels><?xml version="1.0" encoding="UTF-8"?>
<Relationships xmlns="http://schemas.openxmlformats.org/package/2006/relationships"><Relationship Id="rId1" Type="http://schemas.openxmlformats.org/officeDocument/2006/relationships/theme" Target="../theme/theme5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1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6.xml"/>
</Relationships>
</file>

<file path=ppt/slideMasters/_rels/slideMaster60.xml.rels><?xml version="1.0" encoding="UTF-8"?>
<Relationships xmlns="http://schemas.openxmlformats.org/package/2006/relationships"><Relationship Id="rId1" Type="http://schemas.openxmlformats.org/officeDocument/2006/relationships/theme" Target="../theme/theme6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2.xml"/>
</Relationships>
</file>

<file path=ppt/slideMasters/_rels/slideMaster61.xml.rels><?xml version="1.0" encoding="UTF-8"?>
<Relationships xmlns="http://schemas.openxmlformats.org/package/2006/relationships"><Relationship Id="rId1" Type="http://schemas.openxmlformats.org/officeDocument/2006/relationships/theme" Target="../theme/theme6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3.xml"/>
</Relationships>
</file>

<file path=ppt/slideMasters/_rels/slideMaster62.xml.rels><?xml version="1.0" encoding="UTF-8"?>
<Relationships xmlns="http://schemas.openxmlformats.org/package/2006/relationships"><Relationship Id="rId1" Type="http://schemas.openxmlformats.org/officeDocument/2006/relationships/theme" Target="../theme/theme6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4.xml"/>
</Relationships>
</file>

<file path=ppt/slideMasters/_rels/slideMaster63.xml.rels><?xml version="1.0" encoding="UTF-8"?>
<Relationships xmlns="http://schemas.openxmlformats.org/package/2006/relationships"><Relationship Id="rId1" Type="http://schemas.openxmlformats.org/officeDocument/2006/relationships/theme" Target="../theme/theme6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5.xml"/>
</Relationships>
</file>

<file path=ppt/slideMasters/_rels/slideMaster64.xml.rels><?xml version="1.0" encoding="UTF-8"?>
<Relationships xmlns="http://schemas.openxmlformats.org/package/2006/relationships"><Relationship Id="rId1" Type="http://schemas.openxmlformats.org/officeDocument/2006/relationships/theme" Target="../theme/theme6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6.xml"/>
</Relationships>
</file>

<file path=ppt/slideMasters/_rels/slideMaster65.xml.rels><?xml version="1.0" encoding="UTF-8"?>
<Relationships xmlns="http://schemas.openxmlformats.org/package/2006/relationships"><Relationship Id="rId1" Type="http://schemas.openxmlformats.org/officeDocument/2006/relationships/theme" Target="../theme/theme6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7.xml"/>
</Relationships>
</file>

<file path=ppt/slideMasters/_rels/slideMaster66.xml.rels><?xml version="1.0" encoding="UTF-8"?>
<Relationships xmlns="http://schemas.openxmlformats.org/package/2006/relationships"><Relationship Id="rId1" Type="http://schemas.openxmlformats.org/officeDocument/2006/relationships/theme" Target="../theme/theme6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8.xml"/>
</Relationships>
</file>

<file path=ppt/slideMasters/_rels/slideMaster67.xml.rels><?xml version="1.0" encoding="UTF-8"?>
<Relationships xmlns="http://schemas.openxmlformats.org/package/2006/relationships"><Relationship Id="rId1" Type="http://schemas.openxmlformats.org/officeDocument/2006/relationships/theme" Target="../theme/theme6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9.xml"/>
</Relationships>
</file>

<file path=ppt/slideMasters/_rels/slideMaster68.xml.rels><?xml version="1.0" encoding="UTF-8"?>
<Relationships xmlns="http://schemas.openxmlformats.org/package/2006/relationships"><Relationship Id="rId1" Type="http://schemas.openxmlformats.org/officeDocument/2006/relationships/theme" Target="../theme/theme6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0.xml"/>
</Relationships>
</file>

<file path=ppt/slideMasters/_rels/slideMaster69.xml.rels><?xml version="1.0" encoding="UTF-8"?>
<Relationships xmlns="http://schemas.openxmlformats.org/package/2006/relationships"><Relationship Id="rId1" Type="http://schemas.openxmlformats.org/officeDocument/2006/relationships/theme" Target="../theme/theme6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71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7.xml"/>
</Relationships>
</file>

<file path=ppt/slideMasters/_rels/slideMaster70.xml.rels><?xml version="1.0" encoding="UTF-8"?>
<Relationships xmlns="http://schemas.openxmlformats.org/package/2006/relationships"><Relationship Id="rId1" Type="http://schemas.openxmlformats.org/officeDocument/2006/relationships/theme" Target="../theme/theme7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2.xml"/>
</Relationships>
</file>

<file path=ppt/slideMasters/_rels/slideMaster71.xml.rels><?xml version="1.0" encoding="UTF-8"?>
<Relationships xmlns="http://schemas.openxmlformats.org/package/2006/relationships"><Relationship Id="rId1" Type="http://schemas.openxmlformats.org/officeDocument/2006/relationships/theme" Target="../theme/theme7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3.xml"/>
</Relationships>
</file>

<file path=ppt/slideMasters/_rels/slideMaster72.xml.rels><?xml version="1.0" encoding="UTF-8"?>
<Relationships xmlns="http://schemas.openxmlformats.org/package/2006/relationships"><Relationship Id="rId1" Type="http://schemas.openxmlformats.org/officeDocument/2006/relationships/theme" Target="../theme/theme7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4.xml"/>
</Relationships>
</file>

<file path=ppt/slideMasters/_rels/slideMaster73.xml.rels><?xml version="1.0" encoding="UTF-8"?>
<Relationships xmlns="http://schemas.openxmlformats.org/package/2006/relationships"><Relationship Id="rId1" Type="http://schemas.openxmlformats.org/officeDocument/2006/relationships/theme" Target="../theme/theme7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5.xml"/>
</Relationships>
</file>

<file path=ppt/slideMasters/_rels/slideMaster74.xml.rels><?xml version="1.0" encoding="UTF-8"?>
<Relationships xmlns="http://schemas.openxmlformats.org/package/2006/relationships"><Relationship Id="rId1" Type="http://schemas.openxmlformats.org/officeDocument/2006/relationships/theme" Target="../theme/theme7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6.xml"/>
</Relationships>
</file>

<file path=ppt/slideMasters/_rels/slideMaster75.xml.rels><?xml version="1.0" encoding="UTF-8"?>
<Relationships xmlns="http://schemas.openxmlformats.org/package/2006/relationships"><Relationship Id="rId1" Type="http://schemas.openxmlformats.org/officeDocument/2006/relationships/theme" Target="../theme/theme7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7.xml"/>
</Relationships>
</file>

<file path=ppt/slideMasters/_rels/slideMaster76.xml.rels><?xml version="1.0" encoding="UTF-8"?>
<Relationships xmlns="http://schemas.openxmlformats.org/package/2006/relationships"><Relationship Id="rId1" Type="http://schemas.openxmlformats.org/officeDocument/2006/relationships/theme" Target="../theme/theme7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8.xml"/>
</Relationships>
</file>

<file path=ppt/slideMasters/_rels/slideMaster77.xml.rels><?xml version="1.0" encoding="UTF-8"?>
<Relationships xmlns="http://schemas.openxmlformats.org/package/2006/relationships"><Relationship Id="rId1" Type="http://schemas.openxmlformats.org/officeDocument/2006/relationships/theme" Target="../theme/theme7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9.xml"/>
</Relationships>
</file>

<file path=ppt/slideMasters/_rels/slideMaster78.xml.rels><?xml version="1.0" encoding="UTF-8"?>
<Relationships xmlns="http://schemas.openxmlformats.org/package/2006/relationships"><Relationship Id="rId1" Type="http://schemas.openxmlformats.org/officeDocument/2006/relationships/theme" Target="../theme/theme7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80.xml"/>
</Relationships>
</file>

<file path=ppt/slideMasters/_rels/slideMaster79.xml.rels><?xml version="1.0" encoding="UTF-8"?>
<Relationships xmlns="http://schemas.openxmlformats.org/package/2006/relationships"><Relationship Id="rId1" Type="http://schemas.openxmlformats.org/officeDocument/2006/relationships/theme" Target="../theme/theme7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81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8.xml"/>
</Relationships>
</file>

<file path=ppt/slideMasters/_rels/slideMaster80.xml.rels><?xml version="1.0" encoding="UTF-8"?>
<Relationships xmlns="http://schemas.openxmlformats.org/package/2006/relationships"><Relationship Id="rId1" Type="http://schemas.openxmlformats.org/officeDocument/2006/relationships/theme" Target="../theme/theme8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82.xml"/>
</Relationships>
</file>

<file path=ppt/slideMasters/_rels/slideMaster81.xml.rels><?xml version="1.0" encoding="UTF-8"?>
<Relationships xmlns="http://schemas.openxmlformats.org/package/2006/relationships"><Relationship Id="rId1" Type="http://schemas.openxmlformats.org/officeDocument/2006/relationships/theme" Target="../theme/theme8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83.xml"/>
</Relationships>
</file>

<file path=ppt/slideMasters/_rels/slideMaster82.xml.rels><?xml version="1.0" encoding="UTF-8"?>
<Relationships xmlns="http://schemas.openxmlformats.org/package/2006/relationships"><Relationship Id="rId1" Type="http://schemas.openxmlformats.org/officeDocument/2006/relationships/theme" Target="../theme/theme82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84.xml"/>
</Relationships>
</file>

<file path=ppt/slideMasters/_rels/slideMaster83.xml.rels><?xml version="1.0" encoding="UTF-8"?>
<Relationships xmlns="http://schemas.openxmlformats.org/package/2006/relationships"><Relationship Id="rId1" Type="http://schemas.openxmlformats.org/officeDocument/2006/relationships/theme" Target="../theme/theme83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85.xml"/>
</Relationships>
</file>

<file path=ppt/slideMasters/_rels/slideMaster84.xml.rels><?xml version="1.0" encoding="UTF-8"?>
<Relationships xmlns="http://schemas.openxmlformats.org/package/2006/relationships"><Relationship Id="rId1" Type="http://schemas.openxmlformats.org/officeDocument/2006/relationships/theme" Target="../theme/theme84.xml"/><Relationship Id="rId2" Type="http://schemas.openxmlformats.org/officeDocument/2006/relationships/image" Target="../media/image8.png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Рисунок 14" descr=""/>
          <p:cNvPicPr/>
          <p:nvPr/>
        </p:nvPicPr>
        <p:blipFill>
          <a:blip r:embed="rId3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1" name="Рисунок 15" descr=""/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2" name="Рисунок 2" descr=""/>
          <p:cNvPicPr/>
          <p:nvPr/>
        </p:nvPicPr>
        <p:blipFill>
          <a:blip r:embed="rId6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3" name="Рисунок 3" descr=""/>
          <p:cNvPicPr/>
          <p:nvPr/>
        </p:nvPicPr>
        <p:blipFill>
          <a:blip r:embed="rId7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8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5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57" name="Скругленный прямоугольник 1"/>
          <p:cNvSpPr/>
          <p:nvPr/>
        </p:nvSpPr>
        <p:spPr>
          <a:xfrm>
            <a:off x="885240" y="2178000"/>
            <a:ext cx="11085480" cy="44622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8" name="Скругленный прямоугольник 15"/>
          <p:cNvSpPr/>
          <p:nvPr/>
        </p:nvSpPr>
        <p:spPr>
          <a:xfrm>
            <a:off x="12401640" y="2178000"/>
            <a:ext cx="11085480" cy="44622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9" name="Скругленный прямоугольник 16"/>
          <p:cNvSpPr/>
          <p:nvPr/>
        </p:nvSpPr>
        <p:spPr>
          <a:xfrm>
            <a:off x="885240" y="7077600"/>
            <a:ext cx="11085480" cy="44622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0" name="Скругленный прямоугольник 17"/>
          <p:cNvSpPr/>
          <p:nvPr/>
        </p:nvSpPr>
        <p:spPr>
          <a:xfrm>
            <a:off x="12401640" y="7077600"/>
            <a:ext cx="11085480" cy="44622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5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6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66" name="Скругленный прямоугольник 1"/>
          <p:cNvSpPr/>
          <p:nvPr/>
        </p:nvSpPr>
        <p:spPr>
          <a:xfrm>
            <a:off x="885240" y="2178000"/>
            <a:ext cx="11085480" cy="446220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" name="Скругленный прямоугольник 15"/>
          <p:cNvSpPr/>
          <p:nvPr/>
        </p:nvSpPr>
        <p:spPr>
          <a:xfrm>
            <a:off x="12401640" y="2185200"/>
            <a:ext cx="11085480" cy="446220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8" name="Скругленный прямоугольник 16"/>
          <p:cNvSpPr/>
          <p:nvPr/>
        </p:nvSpPr>
        <p:spPr>
          <a:xfrm>
            <a:off x="885240" y="7077600"/>
            <a:ext cx="11085480" cy="446220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9" name="Скругленный прямоугольник 17"/>
          <p:cNvSpPr/>
          <p:nvPr/>
        </p:nvSpPr>
        <p:spPr>
          <a:xfrm>
            <a:off x="12401640" y="7077600"/>
            <a:ext cx="11085480" cy="446220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5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Рисунок 14" descr=""/>
          <p:cNvPicPr/>
          <p:nvPr/>
        </p:nvPicPr>
        <p:blipFill>
          <a:blip r:embed="rId3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74" name="Рисунок 15" descr=""/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75" name="Рисунок 2" descr=""/>
          <p:cNvPicPr/>
          <p:nvPr/>
        </p:nvPicPr>
        <p:blipFill>
          <a:blip r:embed="rId6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76" name="Рисунок 3" descr=""/>
          <p:cNvPicPr/>
          <p:nvPr/>
        </p:nvPicPr>
        <p:blipFill>
          <a:blip r:embed="rId7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8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8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82" name="Скругленный прямоугольник 1"/>
          <p:cNvSpPr/>
          <p:nvPr/>
        </p:nvSpPr>
        <p:spPr>
          <a:xfrm>
            <a:off x="885240" y="2178000"/>
            <a:ext cx="11085480" cy="44622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3" name="Скругленный прямоугольник 15"/>
          <p:cNvSpPr/>
          <p:nvPr/>
        </p:nvSpPr>
        <p:spPr>
          <a:xfrm>
            <a:off x="12401640" y="2180160"/>
            <a:ext cx="11085480" cy="44622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4" name="Скругленный прямоугольник 16"/>
          <p:cNvSpPr/>
          <p:nvPr/>
        </p:nvSpPr>
        <p:spPr>
          <a:xfrm>
            <a:off x="885240" y="7077600"/>
            <a:ext cx="11085480" cy="44622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5" name="Скругленный прямоугольник 17"/>
          <p:cNvSpPr/>
          <p:nvPr/>
        </p:nvSpPr>
        <p:spPr>
          <a:xfrm>
            <a:off x="12401640" y="7077600"/>
            <a:ext cx="11085480" cy="44622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5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90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91" name="Скругленный прямоугольник 1"/>
          <p:cNvSpPr/>
          <p:nvPr/>
        </p:nvSpPr>
        <p:spPr>
          <a:xfrm>
            <a:off x="885240" y="2178000"/>
            <a:ext cx="11085480" cy="446220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2" name="Скругленный прямоугольник 15"/>
          <p:cNvSpPr/>
          <p:nvPr/>
        </p:nvSpPr>
        <p:spPr>
          <a:xfrm>
            <a:off x="12401640" y="2178000"/>
            <a:ext cx="11085480" cy="446220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3" name="Скругленный прямоугольник 6"/>
          <p:cNvSpPr/>
          <p:nvPr/>
        </p:nvSpPr>
        <p:spPr>
          <a:xfrm>
            <a:off x="885240" y="7077600"/>
            <a:ext cx="11085480" cy="446220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4" name="Скругленный прямоугольник 14"/>
          <p:cNvSpPr/>
          <p:nvPr/>
        </p:nvSpPr>
        <p:spPr>
          <a:xfrm>
            <a:off x="12401640" y="7077600"/>
            <a:ext cx="11085480" cy="446220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9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5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10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105" name="Скругленный прямоугольник 1"/>
          <p:cNvSpPr/>
          <p:nvPr/>
        </p:nvSpPr>
        <p:spPr>
          <a:xfrm>
            <a:off x="885240" y="2178000"/>
            <a:ext cx="7272000" cy="935820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06" name="Скругленный прямоугольник 3"/>
          <p:cNvSpPr/>
          <p:nvPr/>
        </p:nvSpPr>
        <p:spPr>
          <a:xfrm>
            <a:off x="16223400" y="2178000"/>
            <a:ext cx="7272000" cy="935820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07" name="Скругленный прямоугольник 4"/>
          <p:cNvSpPr/>
          <p:nvPr/>
        </p:nvSpPr>
        <p:spPr>
          <a:xfrm>
            <a:off x="8591040" y="2178000"/>
            <a:ext cx="7198560" cy="935820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5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112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113" name="Скругленный прямоугольник 1"/>
          <p:cNvSpPr/>
          <p:nvPr/>
        </p:nvSpPr>
        <p:spPr>
          <a:xfrm>
            <a:off x="885240" y="2178000"/>
            <a:ext cx="7272000" cy="935820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14" name="Скругленный прямоугольник 3"/>
          <p:cNvSpPr/>
          <p:nvPr/>
        </p:nvSpPr>
        <p:spPr>
          <a:xfrm>
            <a:off x="16223400" y="2178000"/>
            <a:ext cx="7272000" cy="935820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15" name="Скругленный прямоугольник 4"/>
          <p:cNvSpPr/>
          <p:nvPr/>
        </p:nvSpPr>
        <p:spPr>
          <a:xfrm>
            <a:off x="8591040" y="2178000"/>
            <a:ext cx="7198560" cy="935820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5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120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121" name="Скругленный прямоугольник 1"/>
          <p:cNvSpPr/>
          <p:nvPr/>
        </p:nvSpPr>
        <p:spPr>
          <a:xfrm>
            <a:off x="885240" y="2178000"/>
            <a:ext cx="7272000" cy="935820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22" name="Скругленный прямоугольник 3"/>
          <p:cNvSpPr/>
          <p:nvPr/>
        </p:nvSpPr>
        <p:spPr>
          <a:xfrm>
            <a:off x="16223400" y="2178000"/>
            <a:ext cx="7272000" cy="935820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23" name="Скругленный прямоугольник 4"/>
          <p:cNvSpPr/>
          <p:nvPr/>
        </p:nvSpPr>
        <p:spPr>
          <a:xfrm>
            <a:off x="8591040" y="2178000"/>
            <a:ext cx="7198560" cy="935820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5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12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129" name="Скругленный прямоугольник 1"/>
          <p:cNvSpPr/>
          <p:nvPr/>
        </p:nvSpPr>
        <p:spPr>
          <a:xfrm>
            <a:off x="885240" y="2178000"/>
            <a:ext cx="7272000" cy="935820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30" name="Скругленный прямоугольник 3"/>
          <p:cNvSpPr/>
          <p:nvPr/>
        </p:nvSpPr>
        <p:spPr>
          <a:xfrm>
            <a:off x="16223400" y="2178000"/>
            <a:ext cx="7272000" cy="935820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31" name="Скругленный прямоугольник 4"/>
          <p:cNvSpPr/>
          <p:nvPr/>
        </p:nvSpPr>
        <p:spPr>
          <a:xfrm>
            <a:off x="8591040" y="2178000"/>
            <a:ext cx="7198560" cy="935820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5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13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5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14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142" name="Скругленный прямоугольник 1"/>
          <p:cNvSpPr/>
          <p:nvPr/>
        </p:nvSpPr>
        <p:spPr>
          <a:xfrm>
            <a:off x="885240" y="2178000"/>
            <a:ext cx="7272000" cy="44622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43" name="Скругленный прямоугольник 3"/>
          <p:cNvSpPr/>
          <p:nvPr/>
        </p:nvSpPr>
        <p:spPr>
          <a:xfrm>
            <a:off x="16223400" y="2178000"/>
            <a:ext cx="7272000" cy="44622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44" name="Скругленный прямоугольник 4"/>
          <p:cNvSpPr/>
          <p:nvPr/>
        </p:nvSpPr>
        <p:spPr>
          <a:xfrm>
            <a:off x="8591040" y="2178000"/>
            <a:ext cx="7198560" cy="44622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45" name="Скругленный прямоугольник 9"/>
          <p:cNvSpPr/>
          <p:nvPr/>
        </p:nvSpPr>
        <p:spPr>
          <a:xfrm>
            <a:off x="885240" y="7077600"/>
            <a:ext cx="7272000" cy="44622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46" name="Скругленный прямоугольник 10"/>
          <p:cNvSpPr/>
          <p:nvPr/>
        </p:nvSpPr>
        <p:spPr>
          <a:xfrm>
            <a:off x="16223400" y="7077600"/>
            <a:ext cx="7272000" cy="44622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47" name="Скругленный прямоугольник 11"/>
          <p:cNvSpPr/>
          <p:nvPr/>
        </p:nvSpPr>
        <p:spPr>
          <a:xfrm>
            <a:off x="8591040" y="7077600"/>
            <a:ext cx="7198560" cy="44622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5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152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153" name="Скругленный прямоугольник 1"/>
          <p:cNvSpPr/>
          <p:nvPr/>
        </p:nvSpPr>
        <p:spPr>
          <a:xfrm>
            <a:off x="885240" y="2178000"/>
            <a:ext cx="7272000" cy="4462200"/>
          </a:xfrm>
          <a:prstGeom prst="roundRect">
            <a:avLst>
              <a:gd name="adj" fmla="val 9237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54" name="Скругленный прямоугольник 3"/>
          <p:cNvSpPr/>
          <p:nvPr/>
        </p:nvSpPr>
        <p:spPr>
          <a:xfrm>
            <a:off x="16223400" y="2178000"/>
            <a:ext cx="7272000" cy="4462200"/>
          </a:xfrm>
          <a:prstGeom prst="roundRect">
            <a:avLst>
              <a:gd name="adj" fmla="val 9315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55" name="Скругленный прямоугольник 4"/>
          <p:cNvSpPr/>
          <p:nvPr/>
        </p:nvSpPr>
        <p:spPr>
          <a:xfrm>
            <a:off x="8591040" y="2178000"/>
            <a:ext cx="7198560" cy="4462200"/>
          </a:xfrm>
          <a:prstGeom prst="roundRect">
            <a:avLst>
              <a:gd name="adj" fmla="val 9031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56" name="Скругленный прямоугольник 9"/>
          <p:cNvSpPr/>
          <p:nvPr/>
        </p:nvSpPr>
        <p:spPr>
          <a:xfrm>
            <a:off x="885240" y="7077600"/>
            <a:ext cx="7272000" cy="4462200"/>
          </a:xfrm>
          <a:prstGeom prst="roundRect">
            <a:avLst>
              <a:gd name="adj" fmla="val 9237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57" name="Скругленный прямоугольник 10"/>
          <p:cNvSpPr/>
          <p:nvPr/>
        </p:nvSpPr>
        <p:spPr>
          <a:xfrm>
            <a:off x="16223400" y="7077600"/>
            <a:ext cx="7272000" cy="4462200"/>
          </a:xfrm>
          <a:prstGeom prst="roundRect">
            <a:avLst>
              <a:gd name="adj" fmla="val 9315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58" name="Скругленный прямоугольник 11"/>
          <p:cNvSpPr/>
          <p:nvPr/>
        </p:nvSpPr>
        <p:spPr>
          <a:xfrm>
            <a:off x="8591040" y="7077600"/>
            <a:ext cx="7198560" cy="4462200"/>
          </a:xfrm>
          <a:prstGeom prst="roundRect">
            <a:avLst>
              <a:gd name="adj" fmla="val 9031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5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16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164" name="Рисунок 2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165" name="Рисунок 3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ffffff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7"/>
    <p:sldLayoutId id="2147483694" r:id="rId8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17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172" name="Рисунок 2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173" name="Рисунок 3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6" r:id="rId7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17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179" name="Скругленный прямоугольник 1"/>
          <p:cNvSpPr/>
          <p:nvPr/>
        </p:nvSpPr>
        <p:spPr>
          <a:xfrm>
            <a:off x="885240" y="2178000"/>
            <a:ext cx="7272000" cy="44622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0" name="Скругленный прямоугольник 3"/>
          <p:cNvSpPr/>
          <p:nvPr/>
        </p:nvSpPr>
        <p:spPr>
          <a:xfrm>
            <a:off x="16223400" y="2178000"/>
            <a:ext cx="7272000" cy="44622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1" name="Скругленный прямоугольник 4"/>
          <p:cNvSpPr/>
          <p:nvPr/>
        </p:nvSpPr>
        <p:spPr>
          <a:xfrm>
            <a:off x="8591040" y="2178000"/>
            <a:ext cx="7198560" cy="44622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2" name="Скругленный прямоугольник 9"/>
          <p:cNvSpPr/>
          <p:nvPr/>
        </p:nvSpPr>
        <p:spPr>
          <a:xfrm>
            <a:off x="885240" y="7077600"/>
            <a:ext cx="7272000" cy="44622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3" name="Скругленный прямоугольник 10"/>
          <p:cNvSpPr/>
          <p:nvPr/>
        </p:nvSpPr>
        <p:spPr>
          <a:xfrm>
            <a:off x="16223400" y="7077600"/>
            <a:ext cx="7272000" cy="44622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4" name="Скругленный прямоугольник 11"/>
          <p:cNvSpPr/>
          <p:nvPr/>
        </p:nvSpPr>
        <p:spPr>
          <a:xfrm>
            <a:off x="8591040" y="7077600"/>
            <a:ext cx="7198560" cy="44622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8" r:id="rId5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18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190" name="Скругленный прямоугольник 1"/>
          <p:cNvSpPr/>
          <p:nvPr/>
        </p:nvSpPr>
        <p:spPr>
          <a:xfrm>
            <a:off x="885240" y="2178000"/>
            <a:ext cx="7272000" cy="4462200"/>
          </a:xfrm>
          <a:prstGeom prst="roundRect">
            <a:avLst>
              <a:gd name="adj" fmla="val 9237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1" name="Скругленный прямоугольник 3"/>
          <p:cNvSpPr/>
          <p:nvPr/>
        </p:nvSpPr>
        <p:spPr>
          <a:xfrm>
            <a:off x="16223400" y="2178000"/>
            <a:ext cx="7272000" cy="4462200"/>
          </a:xfrm>
          <a:prstGeom prst="roundRect">
            <a:avLst>
              <a:gd name="adj" fmla="val 9315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2" name="Скругленный прямоугольник 4"/>
          <p:cNvSpPr/>
          <p:nvPr/>
        </p:nvSpPr>
        <p:spPr>
          <a:xfrm>
            <a:off x="8591040" y="2178000"/>
            <a:ext cx="7198560" cy="4462200"/>
          </a:xfrm>
          <a:prstGeom prst="roundRect">
            <a:avLst>
              <a:gd name="adj" fmla="val 9031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3" name="Скругленный прямоугольник 9"/>
          <p:cNvSpPr/>
          <p:nvPr/>
        </p:nvSpPr>
        <p:spPr>
          <a:xfrm>
            <a:off x="885240" y="7077600"/>
            <a:ext cx="7272000" cy="4462200"/>
          </a:xfrm>
          <a:prstGeom prst="roundRect">
            <a:avLst>
              <a:gd name="adj" fmla="val 9237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4" name="Скругленный прямоугольник 10"/>
          <p:cNvSpPr/>
          <p:nvPr/>
        </p:nvSpPr>
        <p:spPr>
          <a:xfrm>
            <a:off x="16223400" y="7077600"/>
            <a:ext cx="7272000" cy="4462200"/>
          </a:xfrm>
          <a:prstGeom prst="roundRect">
            <a:avLst>
              <a:gd name="adj" fmla="val 9315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5" name="Скругленный прямоугольник 11"/>
          <p:cNvSpPr/>
          <p:nvPr/>
        </p:nvSpPr>
        <p:spPr>
          <a:xfrm>
            <a:off x="8591040" y="7077600"/>
            <a:ext cx="7198560" cy="4462200"/>
          </a:xfrm>
          <a:prstGeom prst="roundRect">
            <a:avLst>
              <a:gd name="adj" fmla="val 9031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0" r:id="rId5"/>
  </p:sldLayoutIdLst>
</p:sldMaster>
</file>

<file path=ppt/slideMasters/slideMaster2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200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2" r:id="rId5"/>
  </p:sldLayoutIdLst>
</p:sldMaster>
</file>

<file path=ppt/slideMasters/slideMaster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20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206" name="Скругленный прямоугольник 1"/>
          <p:cNvSpPr/>
          <p:nvPr/>
        </p:nvSpPr>
        <p:spPr>
          <a:xfrm>
            <a:off x="885240" y="2178000"/>
            <a:ext cx="5328720" cy="935820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07" name="Скругленный прямоугольник 5"/>
          <p:cNvSpPr/>
          <p:nvPr/>
        </p:nvSpPr>
        <p:spPr>
          <a:xfrm>
            <a:off x="6644880" y="2178000"/>
            <a:ext cx="5328720" cy="935820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08" name="Скругленный прямоугольник 6"/>
          <p:cNvSpPr/>
          <p:nvPr/>
        </p:nvSpPr>
        <p:spPr>
          <a:xfrm>
            <a:off x="12406680" y="2178000"/>
            <a:ext cx="5328720" cy="935820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09" name="Скругленный прямоугольник 10"/>
          <p:cNvSpPr/>
          <p:nvPr/>
        </p:nvSpPr>
        <p:spPr>
          <a:xfrm>
            <a:off x="18169560" y="2178000"/>
            <a:ext cx="5328720" cy="935820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4" r:id="rId5"/>
  </p:sldLayoutIdLst>
</p:sldMaster>
</file>

<file path=ppt/slideMasters/slideMaster2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21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215" name="Скругленный прямоугольник 1"/>
          <p:cNvSpPr/>
          <p:nvPr/>
        </p:nvSpPr>
        <p:spPr>
          <a:xfrm>
            <a:off x="885240" y="2178000"/>
            <a:ext cx="5328720" cy="935820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16" name="Скругленный прямоугольник 5"/>
          <p:cNvSpPr/>
          <p:nvPr/>
        </p:nvSpPr>
        <p:spPr>
          <a:xfrm>
            <a:off x="6644880" y="2178000"/>
            <a:ext cx="5328720" cy="935820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17" name="Скругленный прямоугольник 6"/>
          <p:cNvSpPr/>
          <p:nvPr/>
        </p:nvSpPr>
        <p:spPr>
          <a:xfrm>
            <a:off x="12406680" y="2178000"/>
            <a:ext cx="5328720" cy="935820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18" name="Скругленный прямоугольник 10"/>
          <p:cNvSpPr/>
          <p:nvPr/>
        </p:nvSpPr>
        <p:spPr>
          <a:xfrm>
            <a:off x="18169560" y="2178000"/>
            <a:ext cx="5328720" cy="935820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6" r:id="rId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1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5"/>
  </p:sldLayoutIdLst>
</p:sldMaster>
</file>

<file path=ppt/slideMasters/slideMaster3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22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224" name="Скругленный прямоугольник 1"/>
          <p:cNvSpPr/>
          <p:nvPr/>
        </p:nvSpPr>
        <p:spPr>
          <a:xfrm>
            <a:off x="885240" y="2178000"/>
            <a:ext cx="5328720" cy="935820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25" name="Скругленный прямоугольник 5"/>
          <p:cNvSpPr/>
          <p:nvPr/>
        </p:nvSpPr>
        <p:spPr>
          <a:xfrm>
            <a:off x="6644880" y="2178000"/>
            <a:ext cx="5328720" cy="935820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26" name="Скругленный прямоугольник 6"/>
          <p:cNvSpPr/>
          <p:nvPr/>
        </p:nvSpPr>
        <p:spPr>
          <a:xfrm>
            <a:off x="12406680" y="2178000"/>
            <a:ext cx="5328720" cy="935820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27" name="Скругленный прямоугольник 10"/>
          <p:cNvSpPr/>
          <p:nvPr/>
        </p:nvSpPr>
        <p:spPr>
          <a:xfrm>
            <a:off x="18169560" y="2178000"/>
            <a:ext cx="5328720" cy="935820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8" r:id="rId5"/>
  </p:sldLayoutIdLst>
</p:sldMaster>
</file>

<file path=ppt/slideMasters/slideMaster3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232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233" name="Скругленный прямоугольник 1"/>
          <p:cNvSpPr/>
          <p:nvPr/>
        </p:nvSpPr>
        <p:spPr>
          <a:xfrm>
            <a:off x="885240" y="2178000"/>
            <a:ext cx="5328720" cy="935820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34" name="Скругленный прямоугольник 5"/>
          <p:cNvSpPr/>
          <p:nvPr/>
        </p:nvSpPr>
        <p:spPr>
          <a:xfrm>
            <a:off x="6644880" y="2178000"/>
            <a:ext cx="5328720" cy="935820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35" name="Скругленный прямоугольник 6"/>
          <p:cNvSpPr/>
          <p:nvPr/>
        </p:nvSpPr>
        <p:spPr>
          <a:xfrm>
            <a:off x="12406680" y="2178000"/>
            <a:ext cx="5328720" cy="935820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36" name="Скругленный прямоугольник 10"/>
          <p:cNvSpPr/>
          <p:nvPr/>
        </p:nvSpPr>
        <p:spPr>
          <a:xfrm>
            <a:off x="18169560" y="2178000"/>
            <a:ext cx="5328720" cy="935820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0" r:id="rId5"/>
  </p:sldLayoutIdLst>
</p:sldMaster>
</file>

<file path=ppt/slideMasters/slideMaster3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24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2" r:id="rId5"/>
  </p:sldLayoutIdLst>
</p:sldMaster>
</file>

<file path=ppt/slideMasters/slideMaster3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24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247" name="Скругленный прямоугольник 1"/>
          <p:cNvSpPr/>
          <p:nvPr/>
        </p:nvSpPr>
        <p:spPr>
          <a:xfrm>
            <a:off x="885240" y="21780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48" name="Скругленный прямоугольник 3"/>
          <p:cNvSpPr/>
          <p:nvPr/>
        </p:nvSpPr>
        <p:spPr>
          <a:xfrm>
            <a:off x="6647040" y="21780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49" name="Скругленный прямоугольник 4"/>
          <p:cNvSpPr/>
          <p:nvPr/>
        </p:nvSpPr>
        <p:spPr>
          <a:xfrm>
            <a:off x="12404520" y="21780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50" name="Скругленный прямоугольник 9"/>
          <p:cNvSpPr/>
          <p:nvPr/>
        </p:nvSpPr>
        <p:spPr>
          <a:xfrm>
            <a:off x="18168840" y="21780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51" name="Скругленный прямоугольник 11"/>
          <p:cNvSpPr/>
          <p:nvPr/>
        </p:nvSpPr>
        <p:spPr>
          <a:xfrm>
            <a:off x="885240" y="70776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52" name="Скругленный прямоугольник 13"/>
          <p:cNvSpPr/>
          <p:nvPr/>
        </p:nvSpPr>
        <p:spPr>
          <a:xfrm>
            <a:off x="6647040" y="70776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53" name="Скругленный прямоугольник 14"/>
          <p:cNvSpPr/>
          <p:nvPr/>
        </p:nvSpPr>
        <p:spPr>
          <a:xfrm>
            <a:off x="12404520" y="70776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54" name="Скругленный прямоугольник 15"/>
          <p:cNvSpPr/>
          <p:nvPr/>
        </p:nvSpPr>
        <p:spPr>
          <a:xfrm>
            <a:off x="18168840" y="70776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5"/>
  </p:sldLayoutIdLst>
</p:sldMaster>
</file>

<file path=ppt/slideMasters/slideMaster3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25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260" name="Скругленный прямоугольник 1"/>
          <p:cNvSpPr/>
          <p:nvPr/>
        </p:nvSpPr>
        <p:spPr>
          <a:xfrm>
            <a:off x="885240" y="21780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1" name="Скругленный прямоугольник 3"/>
          <p:cNvSpPr/>
          <p:nvPr/>
        </p:nvSpPr>
        <p:spPr>
          <a:xfrm>
            <a:off x="6647040" y="21780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2" name="Скругленный прямоугольник 4"/>
          <p:cNvSpPr/>
          <p:nvPr/>
        </p:nvSpPr>
        <p:spPr>
          <a:xfrm>
            <a:off x="12404520" y="21780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3" name="Скругленный прямоугольник 9"/>
          <p:cNvSpPr/>
          <p:nvPr/>
        </p:nvSpPr>
        <p:spPr>
          <a:xfrm>
            <a:off x="18168840" y="21780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4" name="Скругленный прямоугольник 11"/>
          <p:cNvSpPr/>
          <p:nvPr/>
        </p:nvSpPr>
        <p:spPr>
          <a:xfrm>
            <a:off x="885240" y="70776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5" name="Скругленный прямоугольник 13"/>
          <p:cNvSpPr/>
          <p:nvPr/>
        </p:nvSpPr>
        <p:spPr>
          <a:xfrm>
            <a:off x="6647040" y="70776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6" name="Скругленный прямоугольник 14"/>
          <p:cNvSpPr/>
          <p:nvPr/>
        </p:nvSpPr>
        <p:spPr>
          <a:xfrm>
            <a:off x="12404520" y="70776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7" name="Скругленный прямоугольник 15"/>
          <p:cNvSpPr/>
          <p:nvPr/>
        </p:nvSpPr>
        <p:spPr>
          <a:xfrm>
            <a:off x="18168840" y="70776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6" r:id="rId5"/>
  </p:sldLayoutIdLst>
</p:sldMaster>
</file>

<file path=ppt/slideMasters/slideMaster3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272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8" r:id="rId5"/>
    <p:sldLayoutId id="2147483719" r:id="rId6"/>
  </p:sldLayoutIdLst>
</p:sldMaster>
</file>

<file path=ppt/slideMasters/slideMaster3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27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1" r:id="rId5"/>
  </p:sldLayoutIdLst>
</p:sldMaster>
</file>

<file path=ppt/slideMasters/slideMaster3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28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284" name="Скругленный прямоугольник 1"/>
          <p:cNvSpPr/>
          <p:nvPr/>
        </p:nvSpPr>
        <p:spPr>
          <a:xfrm>
            <a:off x="885240" y="21780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85" name="Скругленный прямоугольник 3"/>
          <p:cNvSpPr/>
          <p:nvPr/>
        </p:nvSpPr>
        <p:spPr>
          <a:xfrm>
            <a:off x="6647040" y="21780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86" name="Скругленный прямоугольник 4"/>
          <p:cNvSpPr/>
          <p:nvPr/>
        </p:nvSpPr>
        <p:spPr>
          <a:xfrm>
            <a:off x="12404520" y="21780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87" name="Скругленный прямоугольник 9"/>
          <p:cNvSpPr/>
          <p:nvPr/>
        </p:nvSpPr>
        <p:spPr>
          <a:xfrm>
            <a:off x="18168840" y="21780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88" name="Скругленный прямоугольник 11"/>
          <p:cNvSpPr/>
          <p:nvPr/>
        </p:nvSpPr>
        <p:spPr>
          <a:xfrm>
            <a:off x="885240" y="70776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89" name="Скругленный прямоугольник 13"/>
          <p:cNvSpPr/>
          <p:nvPr/>
        </p:nvSpPr>
        <p:spPr>
          <a:xfrm>
            <a:off x="6647040" y="70776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90" name="Скругленный прямоугольник 14"/>
          <p:cNvSpPr/>
          <p:nvPr/>
        </p:nvSpPr>
        <p:spPr>
          <a:xfrm>
            <a:off x="12404520" y="70776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91" name="Скругленный прямоугольник 15"/>
          <p:cNvSpPr/>
          <p:nvPr/>
        </p:nvSpPr>
        <p:spPr>
          <a:xfrm>
            <a:off x="18168840" y="70776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3" r:id="rId5"/>
  </p:sldLayoutIdLst>
</p:sldMaster>
</file>

<file path=ppt/slideMasters/slideMaster3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29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297" name="Скругленный прямоугольник 1"/>
          <p:cNvSpPr/>
          <p:nvPr/>
        </p:nvSpPr>
        <p:spPr>
          <a:xfrm>
            <a:off x="885240" y="21780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98" name="Скругленный прямоугольник 3"/>
          <p:cNvSpPr/>
          <p:nvPr/>
        </p:nvSpPr>
        <p:spPr>
          <a:xfrm>
            <a:off x="6647040" y="21780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99" name="Скругленный прямоугольник 4"/>
          <p:cNvSpPr/>
          <p:nvPr/>
        </p:nvSpPr>
        <p:spPr>
          <a:xfrm>
            <a:off x="12404520" y="21780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00" name="Скругленный прямоугольник 9"/>
          <p:cNvSpPr/>
          <p:nvPr/>
        </p:nvSpPr>
        <p:spPr>
          <a:xfrm>
            <a:off x="18168840" y="21780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01" name="Скругленный прямоугольник 11"/>
          <p:cNvSpPr/>
          <p:nvPr/>
        </p:nvSpPr>
        <p:spPr>
          <a:xfrm>
            <a:off x="885240" y="70776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02" name="Скругленный прямоугольник 13"/>
          <p:cNvSpPr/>
          <p:nvPr/>
        </p:nvSpPr>
        <p:spPr>
          <a:xfrm>
            <a:off x="6647040" y="70776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03" name="Скругленный прямоугольник 14"/>
          <p:cNvSpPr/>
          <p:nvPr/>
        </p:nvSpPr>
        <p:spPr>
          <a:xfrm>
            <a:off x="12404520" y="70776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04" name="Скругленный прямоугольник 15"/>
          <p:cNvSpPr/>
          <p:nvPr/>
        </p:nvSpPr>
        <p:spPr>
          <a:xfrm>
            <a:off x="18168840" y="70776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5" r:id="rId5"/>
  </p:sldLayoutIdLst>
</p:sldMaster>
</file>

<file path=ppt/slideMasters/slideMaster3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30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310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311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31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7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1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19" name="Скругленный прямоугольник 1"/>
          <p:cNvSpPr/>
          <p:nvPr/>
        </p:nvSpPr>
        <p:spPr>
          <a:xfrm>
            <a:off x="885240" y="2178000"/>
            <a:ext cx="11087640" cy="935820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0" name="Скругленный прямоугольник 13"/>
          <p:cNvSpPr/>
          <p:nvPr/>
        </p:nvSpPr>
        <p:spPr>
          <a:xfrm>
            <a:off x="12406680" y="2178000"/>
            <a:ext cx="11087640" cy="935820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5"/>
  </p:sldLayoutIdLst>
</p:sldMaster>
</file>

<file path=ppt/slideMasters/slideMaster4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31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317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318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9" r:id="rId7"/>
  </p:sldLayoutIdLst>
</p:sldMaster>
</file>

<file path=ppt/slideMasters/slideMaster4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32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324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325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32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1" r:id="rId7"/>
  </p:sldLayoutIdLst>
</p:sldMaster>
</file>

<file path=ppt/slideMasters/slideMaster4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330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331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332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3" r:id="rId7"/>
  </p:sldLayoutIdLst>
</p:sldMaster>
</file>

<file path=ppt/slideMasters/slideMaster4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33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338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339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34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5" r:id="rId7"/>
  </p:sldLayoutIdLst>
</p:sldMaster>
</file>

<file path=ppt/slideMasters/slideMaster4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34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345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346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34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7" r:id="rId7"/>
  </p:sldLayoutIdLst>
</p:sldMaster>
</file>

<file path=ppt/slideMasters/slideMaster4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35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352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353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35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9" r:id="rId7"/>
  </p:sldLayoutIdLst>
</p:sldMaster>
</file>

<file path=ppt/slideMasters/slideMaster4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35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359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360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1" r:id="rId7"/>
  </p:sldLayoutIdLst>
</p:sldMaster>
</file>

<file path=ppt/slideMasters/slideMaster4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36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36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3" r:id="rId5"/>
  </p:sldLayoutIdLst>
</p:sldMaster>
</file>

<file path=ppt/slideMasters/slideMaster4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370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371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372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373" name="Скругленный прямоугольник 6"/>
          <p:cNvSpPr/>
          <p:nvPr/>
        </p:nvSpPr>
        <p:spPr>
          <a:xfrm>
            <a:off x="885240" y="2178000"/>
            <a:ext cx="11087640" cy="935820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4" name="Скругленный прямоугольник 7"/>
          <p:cNvSpPr/>
          <p:nvPr/>
        </p:nvSpPr>
        <p:spPr>
          <a:xfrm>
            <a:off x="12407040" y="2178000"/>
            <a:ext cx="11087640" cy="935820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5" r:id="rId7"/>
  </p:sldLayoutIdLst>
</p:sldMaster>
</file>

<file path=ppt/slideMasters/slideMaster4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37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380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381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382" name="Скругленный прямоугольник 6"/>
          <p:cNvSpPr/>
          <p:nvPr/>
        </p:nvSpPr>
        <p:spPr>
          <a:xfrm>
            <a:off x="885240" y="2178000"/>
            <a:ext cx="11087640" cy="9358200"/>
          </a:xfrm>
          <a:prstGeom prst="roundRect">
            <a:avLst>
              <a:gd name="adj" fmla="val 4304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83" name="Скругленный прямоугольник 7"/>
          <p:cNvSpPr/>
          <p:nvPr/>
        </p:nvSpPr>
        <p:spPr>
          <a:xfrm>
            <a:off x="12406680" y="2178000"/>
            <a:ext cx="11087640" cy="9358200"/>
          </a:xfrm>
          <a:prstGeom prst="roundRect">
            <a:avLst>
              <a:gd name="adj" fmla="val 4304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8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7" r:id="rId7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2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26" name="Скругленный прямоугольник 1"/>
          <p:cNvSpPr/>
          <p:nvPr/>
        </p:nvSpPr>
        <p:spPr>
          <a:xfrm>
            <a:off x="885240" y="2178000"/>
            <a:ext cx="11087640" cy="9358200"/>
          </a:xfrm>
          <a:prstGeom prst="roundRect">
            <a:avLst>
              <a:gd name="adj" fmla="val 4304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7" name="Скругленный прямоугольник 13"/>
          <p:cNvSpPr/>
          <p:nvPr/>
        </p:nvSpPr>
        <p:spPr>
          <a:xfrm>
            <a:off x="12406680" y="2178000"/>
            <a:ext cx="11087640" cy="9358200"/>
          </a:xfrm>
          <a:prstGeom prst="roundRect">
            <a:avLst>
              <a:gd name="adj" fmla="val 4304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5"/>
  </p:sldLayoutIdLst>
</p:sldMaster>
</file>

<file path=ppt/slideMasters/slideMaster5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38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389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390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391" name="Скругленный прямоугольник 1"/>
          <p:cNvSpPr/>
          <p:nvPr/>
        </p:nvSpPr>
        <p:spPr>
          <a:xfrm>
            <a:off x="885240" y="2178000"/>
            <a:ext cx="11087640" cy="935820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92" name="Скругленный прямоугольник 2"/>
          <p:cNvSpPr/>
          <p:nvPr/>
        </p:nvSpPr>
        <p:spPr>
          <a:xfrm>
            <a:off x="12407040" y="2178000"/>
            <a:ext cx="11087640" cy="935820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9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9" r:id="rId7"/>
  </p:sldLayoutIdLst>
</p:sldMaster>
</file>

<file path=ppt/slideMasters/slideMaster5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39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398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399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400" name="Скругленный прямоугольник 1"/>
          <p:cNvSpPr/>
          <p:nvPr/>
        </p:nvSpPr>
        <p:spPr>
          <a:xfrm>
            <a:off x="885240" y="2178000"/>
            <a:ext cx="11087640" cy="9358200"/>
          </a:xfrm>
          <a:prstGeom prst="roundRect">
            <a:avLst>
              <a:gd name="adj" fmla="val 4304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01" name="Скругленный прямоугольник 2"/>
          <p:cNvSpPr/>
          <p:nvPr/>
        </p:nvSpPr>
        <p:spPr>
          <a:xfrm>
            <a:off x="12406680" y="2178000"/>
            <a:ext cx="11087640" cy="9358200"/>
          </a:xfrm>
          <a:prstGeom prst="roundRect">
            <a:avLst>
              <a:gd name="adj" fmla="val 4304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0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1" r:id="rId7"/>
  </p:sldLayoutIdLst>
</p:sldMaster>
</file>

<file path=ppt/slideMasters/slideMaster5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40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407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408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40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7"/>
  </p:sldLayoutIdLst>
</p:sldMaster>
</file>

<file path=ppt/slideMasters/slideMaster5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41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414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415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41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5" r:id="rId7"/>
  </p:sldLayoutIdLst>
</p:sldMaster>
</file>

<file path=ppt/slideMasters/slideMaster5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420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421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422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423" name="Скругленный прямоугольник 6"/>
          <p:cNvSpPr/>
          <p:nvPr/>
        </p:nvSpPr>
        <p:spPr>
          <a:xfrm>
            <a:off x="885240" y="2178000"/>
            <a:ext cx="11085480" cy="44622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24" name="Скругленный прямоугольник 7"/>
          <p:cNvSpPr/>
          <p:nvPr/>
        </p:nvSpPr>
        <p:spPr>
          <a:xfrm>
            <a:off x="12402000" y="2178000"/>
            <a:ext cx="11085480" cy="44622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25" name="Скругленный прямоугольник 8"/>
          <p:cNvSpPr/>
          <p:nvPr/>
        </p:nvSpPr>
        <p:spPr>
          <a:xfrm>
            <a:off x="885240" y="7077600"/>
            <a:ext cx="11085480" cy="44622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26" name="Скругленный прямоугольник 11"/>
          <p:cNvSpPr/>
          <p:nvPr/>
        </p:nvSpPr>
        <p:spPr>
          <a:xfrm>
            <a:off x="12402000" y="7077600"/>
            <a:ext cx="11085480" cy="44622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2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7" r:id="rId7"/>
  </p:sldLayoutIdLst>
</p:sldMaster>
</file>

<file path=ppt/slideMasters/slideMaster5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43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432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433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434" name="Скругленный прямоугольник 6"/>
          <p:cNvSpPr/>
          <p:nvPr/>
        </p:nvSpPr>
        <p:spPr>
          <a:xfrm>
            <a:off x="885240" y="2178000"/>
            <a:ext cx="11085480" cy="446220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35" name="Скругленный прямоугольник 7"/>
          <p:cNvSpPr/>
          <p:nvPr/>
        </p:nvSpPr>
        <p:spPr>
          <a:xfrm>
            <a:off x="12401640" y="2178000"/>
            <a:ext cx="11085480" cy="446220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36" name="Скругленный прямоугольник 8"/>
          <p:cNvSpPr/>
          <p:nvPr/>
        </p:nvSpPr>
        <p:spPr>
          <a:xfrm>
            <a:off x="885240" y="7077600"/>
            <a:ext cx="11085480" cy="446220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37" name="Скругленный прямоугольник 11"/>
          <p:cNvSpPr/>
          <p:nvPr/>
        </p:nvSpPr>
        <p:spPr>
          <a:xfrm>
            <a:off x="12401640" y="7077600"/>
            <a:ext cx="11085480" cy="446220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3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9" r:id="rId7"/>
  </p:sldLayoutIdLst>
</p:sldMaster>
</file>

<file path=ppt/slideMasters/slideMaster5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442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443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444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445" name="Скругленный прямоугольник 1"/>
          <p:cNvSpPr/>
          <p:nvPr/>
        </p:nvSpPr>
        <p:spPr>
          <a:xfrm>
            <a:off x="885240" y="2178000"/>
            <a:ext cx="11085480" cy="44622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46" name="Скругленный прямоугольник 2"/>
          <p:cNvSpPr/>
          <p:nvPr/>
        </p:nvSpPr>
        <p:spPr>
          <a:xfrm>
            <a:off x="12402000" y="2180160"/>
            <a:ext cx="11085480" cy="44622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47" name="Скругленный прямоугольник 9"/>
          <p:cNvSpPr/>
          <p:nvPr/>
        </p:nvSpPr>
        <p:spPr>
          <a:xfrm>
            <a:off x="885240" y="7077600"/>
            <a:ext cx="11085480" cy="44622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48" name="Скругленный прямоугольник 10"/>
          <p:cNvSpPr/>
          <p:nvPr/>
        </p:nvSpPr>
        <p:spPr>
          <a:xfrm>
            <a:off x="12402000" y="7077600"/>
            <a:ext cx="11085480" cy="44622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4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1" r:id="rId7"/>
  </p:sldLayoutIdLst>
</p:sldMaster>
</file>

<file path=ppt/slideMasters/slideMaster5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2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45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454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455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456" name="Скругленный прямоугольник 1"/>
          <p:cNvSpPr/>
          <p:nvPr/>
        </p:nvSpPr>
        <p:spPr>
          <a:xfrm>
            <a:off x="885240" y="2178000"/>
            <a:ext cx="11085480" cy="446220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57" name="Скругленный прямоугольник 2"/>
          <p:cNvSpPr/>
          <p:nvPr/>
        </p:nvSpPr>
        <p:spPr>
          <a:xfrm>
            <a:off x="12402000" y="2180160"/>
            <a:ext cx="11085480" cy="446220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58" name="Скругленный прямоугольник 9"/>
          <p:cNvSpPr/>
          <p:nvPr/>
        </p:nvSpPr>
        <p:spPr>
          <a:xfrm>
            <a:off x="885240" y="7077600"/>
            <a:ext cx="11085480" cy="446220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59" name="Скругленный прямоугольник 10"/>
          <p:cNvSpPr/>
          <p:nvPr/>
        </p:nvSpPr>
        <p:spPr>
          <a:xfrm>
            <a:off x="12402000" y="7077600"/>
            <a:ext cx="11085480" cy="446220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6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3" r:id="rId7"/>
  </p:sldLayoutIdLst>
</p:sldMaster>
</file>

<file path=ppt/slideMasters/slideMaster5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46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46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5" r:id="rId5"/>
  </p:sldLayoutIdLst>
</p:sldMaster>
</file>

<file path=ppt/slideMasters/slideMaster5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46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470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471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47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7" r:id="rId7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32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33" name="Скругленный прямоугольник 1"/>
          <p:cNvSpPr/>
          <p:nvPr/>
        </p:nvSpPr>
        <p:spPr>
          <a:xfrm>
            <a:off x="885240" y="2178000"/>
            <a:ext cx="11087640" cy="935820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4" name="Скругленный прямоугольник 13"/>
          <p:cNvSpPr/>
          <p:nvPr/>
        </p:nvSpPr>
        <p:spPr>
          <a:xfrm>
            <a:off x="12406680" y="2178000"/>
            <a:ext cx="11087640" cy="935820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5"/>
  </p:sldLayoutIdLst>
</p:sldMaster>
</file>

<file path=ppt/slideMasters/slideMaster6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47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477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478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479" name="Скругленный прямоугольник 6"/>
          <p:cNvSpPr/>
          <p:nvPr/>
        </p:nvSpPr>
        <p:spPr>
          <a:xfrm>
            <a:off x="885240" y="2178000"/>
            <a:ext cx="7272000" cy="935820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80" name="Скругленный прямоугольник 7"/>
          <p:cNvSpPr/>
          <p:nvPr/>
        </p:nvSpPr>
        <p:spPr>
          <a:xfrm>
            <a:off x="16223400" y="2178000"/>
            <a:ext cx="7272000" cy="935820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81" name="Скругленный прямоугольник 8"/>
          <p:cNvSpPr/>
          <p:nvPr/>
        </p:nvSpPr>
        <p:spPr>
          <a:xfrm>
            <a:off x="8591040" y="2178000"/>
            <a:ext cx="7198560" cy="935820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8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9" r:id="rId7"/>
  </p:sldLayoutIdLst>
</p:sldMaster>
</file>

<file path=ppt/slideMasters/slideMaster6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5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48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487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488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489" name="Скругленный прямоугольник 6"/>
          <p:cNvSpPr/>
          <p:nvPr/>
        </p:nvSpPr>
        <p:spPr>
          <a:xfrm>
            <a:off x="885240" y="2178000"/>
            <a:ext cx="7272000" cy="935820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90" name="Скругленный прямоугольник 7"/>
          <p:cNvSpPr/>
          <p:nvPr/>
        </p:nvSpPr>
        <p:spPr>
          <a:xfrm>
            <a:off x="16223400" y="2178000"/>
            <a:ext cx="7272000" cy="935820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91" name="Скругленный прямоугольник 8"/>
          <p:cNvSpPr/>
          <p:nvPr/>
        </p:nvSpPr>
        <p:spPr>
          <a:xfrm>
            <a:off x="8591040" y="2178000"/>
            <a:ext cx="7198560" cy="935820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9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1" r:id="rId7"/>
  </p:sldLayoutIdLst>
</p:sldMaster>
</file>

<file path=ppt/slideMasters/slideMaster6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49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497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498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499" name="Скругленный прямоугольник 1"/>
          <p:cNvSpPr/>
          <p:nvPr/>
        </p:nvSpPr>
        <p:spPr>
          <a:xfrm>
            <a:off x="885240" y="2178000"/>
            <a:ext cx="7272000" cy="935820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00" name="Скругленный прямоугольник 2"/>
          <p:cNvSpPr/>
          <p:nvPr/>
        </p:nvSpPr>
        <p:spPr>
          <a:xfrm>
            <a:off x="16223400" y="2178000"/>
            <a:ext cx="7272000" cy="935820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01" name="Скругленный прямоугольник 9"/>
          <p:cNvSpPr/>
          <p:nvPr/>
        </p:nvSpPr>
        <p:spPr>
          <a:xfrm>
            <a:off x="8591040" y="2178000"/>
            <a:ext cx="7198560" cy="935820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0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3" r:id="rId7"/>
  </p:sldLayoutIdLst>
</p:sldMaster>
</file>

<file path=ppt/slideMasters/slideMaster6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50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507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508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509" name="Скругленный прямоугольник 1"/>
          <p:cNvSpPr/>
          <p:nvPr/>
        </p:nvSpPr>
        <p:spPr>
          <a:xfrm>
            <a:off x="885240" y="2178000"/>
            <a:ext cx="7272000" cy="935820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10" name="Скругленный прямоугольник 2"/>
          <p:cNvSpPr/>
          <p:nvPr/>
        </p:nvSpPr>
        <p:spPr>
          <a:xfrm>
            <a:off x="16223400" y="2178000"/>
            <a:ext cx="7272000" cy="935820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11" name="Скругленный прямоугольник 9"/>
          <p:cNvSpPr/>
          <p:nvPr/>
        </p:nvSpPr>
        <p:spPr>
          <a:xfrm>
            <a:off x="8591040" y="2178000"/>
            <a:ext cx="7198560" cy="935820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1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5" r:id="rId7"/>
  </p:sldLayoutIdLst>
</p:sldMaster>
</file>

<file path=ppt/slideMasters/slideMaster6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5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51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517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518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51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7" r:id="rId7"/>
  </p:sldLayoutIdLst>
</p:sldMaster>
</file>

<file path=ppt/slideMasters/slideMaster6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52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524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525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526" name="Скругленный прямоугольник 1"/>
          <p:cNvSpPr/>
          <p:nvPr/>
        </p:nvSpPr>
        <p:spPr>
          <a:xfrm>
            <a:off x="885240" y="2178000"/>
            <a:ext cx="7272000" cy="44622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27" name="Скругленный прямоугольник 2"/>
          <p:cNvSpPr/>
          <p:nvPr/>
        </p:nvSpPr>
        <p:spPr>
          <a:xfrm>
            <a:off x="16223400" y="2178000"/>
            <a:ext cx="7272000" cy="44622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28" name="Скругленный прямоугольник 9"/>
          <p:cNvSpPr/>
          <p:nvPr/>
        </p:nvSpPr>
        <p:spPr>
          <a:xfrm>
            <a:off x="8591040" y="2178000"/>
            <a:ext cx="7198560" cy="44622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29" name="Скругленный прямоугольник 10"/>
          <p:cNvSpPr/>
          <p:nvPr/>
        </p:nvSpPr>
        <p:spPr>
          <a:xfrm>
            <a:off x="885240" y="7077600"/>
            <a:ext cx="7272000" cy="44622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30" name="Скругленный прямоугольник 14"/>
          <p:cNvSpPr/>
          <p:nvPr/>
        </p:nvSpPr>
        <p:spPr>
          <a:xfrm>
            <a:off x="16223400" y="7077600"/>
            <a:ext cx="7272000" cy="44622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31" name="Скругленный прямоугольник 15"/>
          <p:cNvSpPr/>
          <p:nvPr/>
        </p:nvSpPr>
        <p:spPr>
          <a:xfrm>
            <a:off x="8591040" y="7077600"/>
            <a:ext cx="7198560" cy="44622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3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9" r:id="rId7"/>
  </p:sldLayoutIdLst>
</p:sldMaster>
</file>

<file path=ppt/slideMasters/slideMaster6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53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537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538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539" name="Скругленный прямоугольник 1"/>
          <p:cNvSpPr/>
          <p:nvPr/>
        </p:nvSpPr>
        <p:spPr>
          <a:xfrm>
            <a:off x="885240" y="2178000"/>
            <a:ext cx="7272000" cy="4462200"/>
          </a:xfrm>
          <a:prstGeom prst="roundRect">
            <a:avLst>
              <a:gd name="adj" fmla="val 9237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40" name="Скругленный прямоугольник 2"/>
          <p:cNvSpPr/>
          <p:nvPr/>
        </p:nvSpPr>
        <p:spPr>
          <a:xfrm>
            <a:off x="16223400" y="2178000"/>
            <a:ext cx="7272000" cy="4462200"/>
          </a:xfrm>
          <a:prstGeom prst="roundRect">
            <a:avLst>
              <a:gd name="adj" fmla="val 9315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41" name="Скругленный прямоугольник 9"/>
          <p:cNvSpPr/>
          <p:nvPr/>
        </p:nvSpPr>
        <p:spPr>
          <a:xfrm>
            <a:off x="8591040" y="2178000"/>
            <a:ext cx="7198560" cy="4462200"/>
          </a:xfrm>
          <a:prstGeom prst="roundRect">
            <a:avLst>
              <a:gd name="adj" fmla="val 9031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42" name="Скругленный прямоугольник 10"/>
          <p:cNvSpPr/>
          <p:nvPr/>
        </p:nvSpPr>
        <p:spPr>
          <a:xfrm>
            <a:off x="885240" y="7077600"/>
            <a:ext cx="7272000" cy="4462200"/>
          </a:xfrm>
          <a:prstGeom prst="roundRect">
            <a:avLst>
              <a:gd name="adj" fmla="val 9237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43" name="Скругленный прямоугольник 14"/>
          <p:cNvSpPr/>
          <p:nvPr/>
        </p:nvSpPr>
        <p:spPr>
          <a:xfrm>
            <a:off x="16223400" y="7077600"/>
            <a:ext cx="7272000" cy="4462200"/>
          </a:xfrm>
          <a:prstGeom prst="roundRect">
            <a:avLst>
              <a:gd name="adj" fmla="val 9315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44" name="Скругленный прямоугольник 15"/>
          <p:cNvSpPr/>
          <p:nvPr/>
        </p:nvSpPr>
        <p:spPr>
          <a:xfrm>
            <a:off x="8591040" y="7077600"/>
            <a:ext cx="7198560" cy="4462200"/>
          </a:xfrm>
          <a:prstGeom prst="roundRect">
            <a:avLst>
              <a:gd name="adj" fmla="val 9031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4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1" r:id="rId7"/>
  </p:sldLayoutIdLst>
</p:sldMaster>
</file>

<file path=ppt/slideMasters/slideMaster6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54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550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551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552" name="Скругленный прямоугольник 6"/>
          <p:cNvSpPr/>
          <p:nvPr/>
        </p:nvSpPr>
        <p:spPr>
          <a:xfrm>
            <a:off x="885240" y="2178000"/>
            <a:ext cx="7272000" cy="44622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53" name="Скругленный прямоугольник 7"/>
          <p:cNvSpPr/>
          <p:nvPr/>
        </p:nvSpPr>
        <p:spPr>
          <a:xfrm>
            <a:off x="16223400" y="2178000"/>
            <a:ext cx="7272000" cy="44622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54" name="Скругленный прямоугольник 8"/>
          <p:cNvSpPr/>
          <p:nvPr/>
        </p:nvSpPr>
        <p:spPr>
          <a:xfrm>
            <a:off x="8591040" y="2178000"/>
            <a:ext cx="7198560" cy="44622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55" name="Скругленный прямоугольник 11"/>
          <p:cNvSpPr/>
          <p:nvPr/>
        </p:nvSpPr>
        <p:spPr>
          <a:xfrm>
            <a:off x="885240" y="7077600"/>
            <a:ext cx="7272000" cy="44622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56" name="Скругленный прямоугольник 12"/>
          <p:cNvSpPr/>
          <p:nvPr/>
        </p:nvSpPr>
        <p:spPr>
          <a:xfrm>
            <a:off x="16223400" y="7077600"/>
            <a:ext cx="7272000" cy="44622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57" name="Скругленный прямоугольник 13"/>
          <p:cNvSpPr/>
          <p:nvPr/>
        </p:nvSpPr>
        <p:spPr>
          <a:xfrm>
            <a:off x="8591040" y="7077600"/>
            <a:ext cx="7198560" cy="44622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5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3" r:id="rId7"/>
  </p:sldLayoutIdLst>
</p:sldMaster>
</file>

<file path=ppt/slideMasters/slideMaster6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1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562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563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564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565" name="Скругленный прямоугольник 6"/>
          <p:cNvSpPr/>
          <p:nvPr/>
        </p:nvSpPr>
        <p:spPr>
          <a:xfrm>
            <a:off x="885240" y="2178000"/>
            <a:ext cx="7272000" cy="4462200"/>
          </a:xfrm>
          <a:prstGeom prst="roundRect">
            <a:avLst>
              <a:gd name="adj" fmla="val 9237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66" name="Скругленный прямоугольник 7"/>
          <p:cNvSpPr/>
          <p:nvPr/>
        </p:nvSpPr>
        <p:spPr>
          <a:xfrm>
            <a:off x="16223400" y="2178000"/>
            <a:ext cx="7272000" cy="4462200"/>
          </a:xfrm>
          <a:prstGeom prst="roundRect">
            <a:avLst>
              <a:gd name="adj" fmla="val 9315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67" name="Скругленный прямоугольник 8"/>
          <p:cNvSpPr/>
          <p:nvPr/>
        </p:nvSpPr>
        <p:spPr>
          <a:xfrm>
            <a:off x="8591040" y="2178000"/>
            <a:ext cx="7198560" cy="4462200"/>
          </a:xfrm>
          <a:prstGeom prst="roundRect">
            <a:avLst>
              <a:gd name="adj" fmla="val 9031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68" name="Скругленный прямоугольник 11"/>
          <p:cNvSpPr/>
          <p:nvPr/>
        </p:nvSpPr>
        <p:spPr>
          <a:xfrm>
            <a:off x="885240" y="7077600"/>
            <a:ext cx="7272000" cy="4462200"/>
          </a:xfrm>
          <a:prstGeom prst="roundRect">
            <a:avLst>
              <a:gd name="adj" fmla="val 9237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69" name="Скругленный прямоугольник 12"/>
          <p:cNvSpPr/>
          <p:nvPr/>
        </p:nvSpPr>
        <p:spPr>
          <a:xfrm>
            <a:off x="16223400" y="7077600"/>
            <a:ext cx="7272000" cy="4462200"/>
          </a:xfrm>
          <a:prstGeom prst="roundRect">
            <a:avLst>
              <a:gd name="adj" fmla="val 9315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70" name="Скругленный прямоугольник 13"/>
          <p:cNvSpPr/>
          <p:nvPr/>
        </p:nvSpPr>
        <p:spPr>
          <a:xfrm>
            <a:off x="8591040" y="7077600"/>
            <a:ext cx="7198560" cy="4462200"/>
          </a:xfrm>
          <a:prstGeom prst="roundRect">
            <a:avLst>
              <a:gd name="adj" fmla="val 9031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7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5" r:id="rId7"/>
  </p:sldLayoutIdLst>
</p:sldMaster>
</file>

<file path=ppt/slideMasters/slideMaster6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4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57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57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7" r:id="rId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3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40" name="Скругленный прямоугольник 1"/>
          <p:cNvSpPr/>
          <p:nvPr/>
        </p:nvSpPr>
        <p:spPr>
          <a:xfrm>
            <a:off x="885240" y="2178000"/>
            <a:ext cx="11087640" cy="9358200"/>
          </a:xfrm>
          <a:prstGeom prst="roundRect">
            <a:avLst>
              <a:gd name="adj" fmla="val 4304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1" name="Скругленный прямоугольник 13"/>
          <p:cNvSpPr/>
          <p:nvPr/>
        </p:nvSpPr>
        <p:spPr>
          <a:xfrm>
            <a:off x="12406680" y="2178000"/>
            <a:ext cx="11087640" cy="9358200"/>
          </a:xfrm>
          <a:prstGeom prst="roundRect">
            <a:avLst>
              <a:gd name="adj" fmla="val 4304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5"/>
  </p:sldLayoutIdLst>
</p:sldMaster>
</file>

<file path=ppt/slideMasters/slideMaster7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9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580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581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582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58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9" r:id="rId7"/>
  </p:sldLayoutIdLst>
</p:sldMaster>
</file>

<file path=ppt/slideMasters/slideMaster7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6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58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588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589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590" name="Скругленный прямоугольник 1"/>
          <p:cNvSpPr/>
          <p:nvPr/>
        </p:nvSpPr>
        <p:spPr>
          <a:xfrm>
            <a:off x="885240" y="2178000"/>
            <a:ext cx="5328720" cy="935820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91" name="Скругленный прямоугольник 2"/>
          <p:cNvSpPr/>
          <p:nvPr/>
        </p:nvSpPr>
        <p:spPr>
          <a:xfrm>
            <a:off x="6644880" y="2178000"/>
            <a:ext cx="5328720" cy="935820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92" name="Скругленный прямоугольник 9"/>
          <p:cNvSpPr/>
          <p:nvPr/>
        </p:nvSpPr>
        <p:spPr>
          <a:xfrm>
            <a:off x="12407040" y="2178000"/>
            <a:ext cx="5328720" cy="935820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93" name="Скругленный прямоугольник 10"/>
          <p:cNvSpPr/>
          <p:nvPr/>
        </p:nvSpPr>
        <p:spPr>
          <a:xfrm>
            <a:off x="18169560" y="2178000"/>
            <a:ext cx="5328720" cy="935820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9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1" r:id="rId7"/>
  </p:sldLayoutIdLst>
</p:sldMaster>
</file>

<file path=ppt/slideMasters/slideMaster7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7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59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599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600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601" name="Скругленный прямоугольник 1"/>
          <p:cNvSpPr/>
          <p:nvPr/>
        </p:nvSpPr>
        <p:spPr>
          <a:xfrm>
            <a:off x="885240" y="2178000"/>
            <a:ext cx="5328720" cy="935820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02" name="Скругленный прямоугольник 2"/>
          <p:cNvSpPr/>
          <p:nvPr/>
        </p:nvSpPr>
        <p:spPr>
          <a:xfrm>
            <a:off x="6644880" y="2178000"/>
            <a:ext cx="5328720" cy="935820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03" name="Скругленный прямоугольник 9"/>
          <p:cNvSpPr/>
          <p:nvPr/>
        </p:nvSpPr>
        <p:spPr>
          <a:xfrm>
            <a:off x="12407040" y="2178000"/>
            <a:ext cx="5328720" cy="935820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04" name="Скругленный прямоугольник 10"/>
          <p:cNvSpPr/>
          <p:nvPr/>
        </p:nvSpPr>
        <p:spPr>
          <a:xfrm>
            <a:off x="18169560" y="2178000"/>
            <a:ext cx="5328720" cy="935820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0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3" r:id="rId7"/>
  </p:sldLayoutIdLst>
</p:sldMaster>
</file>

<file path=ppt/slideMasters/slideMaster7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60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610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611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612" name="Скругленный прямоугольник 6"/>
          <p:cNvSpPr/>
          <p:nvPr/>
        </p:nvSpPr>
        <p:spPr>
          <a:xfrm>
            <a:off x="885240" y="2178000"/>
            <a:ext cx="5328720" cy="935820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13" name="Скругленный прямоугольник 7"/>
          <p:cNvSpPr/>
          <p:nvPr/>
        </p:nvSpPr>
        <p:spPr>
          <a:xfrm>
            <a:off x="6644880" y="2178000"/>
            <a:ext cx="5328720" cy="935820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14" name="Скругленный прямоугольник 8"/>
          <p:cNvSpPr/>
          <p:nvPr/>
        </p:nvSpPr>
        <p:spPr>
          <a:xfrm>
            <a:off x="12407040" y="2178000"/>
            <a:ext cx="5328720" cy="935820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15" name="Скругленный прямоугольник 11"/>
          <p:cNvSpPr/>
          <p:nvPr/>
        </p:nvSpPr>
        <p:spPr>
          <a:xfrm>
            <a:off x="18169560" y="2178000"/>
            <a:ext cx="5328720" cy="935820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1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5" r:id="rId7"/>
  </p:sldLayoutIdLst>
</p:sldMaster>
</file>

<file path=ppt/slideMasters/slideMaster7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9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620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621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622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623" name="Скругленный прямоугольник 6"/>
          <p:cNvSpPr/>
          <p:nvPr/>
        </p:nvSpPr>
        <p:spPr>
          <a:xfrm>
            <a:off x="885240" y="2178000"/>
            <a:ext cx="5328720" cy="935820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24" name="Скругленный прямоугольник 7"/>
          <p:cNvSpPr/>
          <p:nvPr/>
        </p:nvSpPr>
        <p:spPr>
          <a:xfrm>
            <a:off x="6644880" y="2178000"/>
            <a:ext cx="5328720" cy="935820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25" name="Скругленный прямоугольник 8"/>
          <p:cNvSpPr/>
          <p:nvPr/>
        </p:nvSpPr>
        <p:spPr>
          <a:xfrm>
            <a:off x="12407040" y="2178000"/>
            <a:ext cx="5328720" cy="935820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26" name="Скругленный прямоугольник 11"/>
          <p:cNvSpPr/>
          <p:nvPr/>
        </p:nvSpPr>
        <p:spPr>
          <a:xfrm>
            <a:off x="18169560" y="2178000"/>
            <a:ext cx="5328720" cy="935820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2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7" r:id="rId7"/>
  </p:sldLayoutIdLst>
</p:sldMaster>
</file>

<file path=ppt/slideMasters/slideMaster7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0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63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632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633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63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9" r:id="rId7"/>
  </p:sldLayoutIdLst>
</p:sldMaster>
</file>

<file path=ppt/slideMasters/slideMaster7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7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63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639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640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641" name="Скругленный прямоугольник 6"/>
          <p:cNvSpPr/>
          <p:nvPr/>
        </p:nvSpPr>
        <p:spPr>
          <a:xfrm>
            <a:off x="885240" y="21780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42" name="Скругленный прямоугольник 7"/>
          <p:cNvSpPr/>
          <p:nvPr/>
        </p:nvSpPr>
        <p:spPr>
          <a:xfrm>
            <a:off x="6647040" y="21780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43" name="Скругленный прямоугольник 8"/>
          <p:cNvSpPr/>
          <p:nvPr/>
        </p:nvSpPr>
        <p:spPr>
          <a:xfrm>
            <a:off x="12404880" y="21780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44" name="Скругленный прямоугольник 11"/>
          <p:cNvSpPr/>
          <p:nvPr/>
        </p:nvSpPr>
        <p:spPr>
          <a:xfrm>
            <a:off x="18168840" y="21780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45" name="Скругленный прямоугольник 12"/>
          <p:cNvSpPr/>
          <p:nvPr/>
        </p:nvSpPr>
        <p:spPr>
          <a:xfrm>
            <a:off x="885240" y="70776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46" name="Скругленный прямоугольник 13"/>
          <p:cNvSpPr/>
          <p:nvPr/>
        </p:nvSpPr>
        <p:spPr>
          <a:xfrm>
            <a:off x="6647040" y="70776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47" name="Скругленный прямоугольник 18"/>
          <p:cNvSpPr/>
          <p:nvPr/>
        </p:nvSpPr>
        <p:spPr>
          <a:xfrm>
            <a:off x="12404880" y="70776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48" name="Скругленный прямоугольник 19"/>
          <p:cNvSpPr/>
          <p:nvPr/>
        </p:nvSpPr>
        <p:spPr>
          <a:xfrm>
            <a:off x="18168840" y="70776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4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1" r:id="rId7"/>
  </p:sldLayoutIdLst>
</p:sldMaster>
</file>

<file path=ppt/slideMasters/slideMaster7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2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65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654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655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656" name="Скругленный прямоугольник 6"/>
          <p:cNvSpPr/>
          <p:nvPr/>
        </p:nvSpPr>
        <p:spPr>
          <a:xfrm>
            <a:off x="885240" y="21780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57" name="Скругленный прямоугольник 7"/>
          <p:cNvSpPr/>
          <p:nvPr/>
        </p:nvSpPr>
        <p:spPr>
          <a:xfrm>
            <a:off x="6647040" y="21780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58" name="Скругленный прямоугольник 8"/>
          <p:cNvSpPr/>
          <p:nvPr/>
        </p:nvSpPr>
        <p:spPr>
          <a:xfrm>
            <a:off x="12404880" y="21780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59" name="Скругленный прямоугольник 11"/>
          <p:cNvSpPr/>
          <p:nvPr/>
        </p:nvSpPr>
        <p:spPr>
          <a:xfrm>
            <a:off x="18168840" y="21780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60" name="Скругленный прямоугольник 12"/>
          <p:cNvSpPr/>
          <p:nvPr/>
        </p:nvSpPr>
        <p:spPr>
          <a:xfrm>
            <a:off x="885240" y="70776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61" name="Скругленный прямоугольник 13"/>
          <p:cNvSpPr/>
          <p:nvPr/>
        </p:nvSpPr>
        <p:spPr>
          <a:xfrm>
            <a:off x="6647040" y="70776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62" name="Скругленный прямоугольник 18"/>
          <p:cNvSpPr/>
          <p:nvPr/>
        </p:nvSpPr>
        <p:spPr>
          <a:xfrm>
            <a:off x="12404880" y="70776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63" name="Скругленный прямоугольник 19"/>
          <p:cNvSpPr/>
          <p:nvPr/>
        </p:nvSpPr>
        <p:spPr>
          <a:xfrm>
            <a:off x="18168840" y="70776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6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3" r:id="rId7"/>
  </p:sldLayoutIdLst>
</p:sldMaster>
</file>

<file path=ppt/slideMasters/slideMaster7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7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66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669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670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671" name="Скругленный прямоугольник 1"/>
          <p:cNvSpPr/>
          <p:nvPr/>
        </p:nvSpPr>
        <p:spPr>
          <a:xfrm>
            <a:off x="885240" y="21780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2" name="Скругленный прямоугольник 2"/>
          <p:cNvSpPr/>
          <p:nvPr/>
        </p:nvSpPr>
        <p:spPr>
          <a:xfrm>
            <a:off x="6647040" y="21780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3" name="Скругленный прямоугольник 9"/>
          <p:cNvSpPr/>
          <p:nvPr/>
        </p:nvSpPr>
        <p:spPr>
          <a:xfrm>
            <a:off x="12404880" y="21780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4" name="Скругленный прямоугольник 10"/>
          <p:cNvSpPr/>
          <p:nvPr/>
        </p:nvSpPr>
        <p:spPr>
          <a:xfrm>
            <a:off x="18168840" y="21780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5" name="Скругленный прямоугольник 14"/>
          <p:cNvSpPr/>
          <p:nvPr/>
        </p:nvSpPr>
        <p:spPr>
          <a:xfrm>
            <a:off x="885240" y="70776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6" name="Скругленный прямоугольник 15"/>
          <p:cNvSpPr/>
          <p:nvPr/>
        </p:nvSpPr>
        <p:spPr>
          <a:xfrm>
            <a:off x="6647040" y="70776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7" name="Скругленный прямоугольник 16"/>
          <p:cNvSpPr/>
          <p:nvPr/>
        </p:nvSpPr>
        <p:spPr>
          <a:xfrm>
            <a:off x="12404880" y="70776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8" name="Скругленный прямоугольник 17"/>
          <p:cNvSpPr/>
          <p:nvPr/>
        </p:nvSpPr>
        <p:spPr>
          <a:xfrm>
            <a:off x="18168840" y="7077600"/>
            <a:ext cx="5325840" cy="44622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5" r:id="rId7"/>
  </p:sldLayoutIdLst>
</p:sldMaster>
</file>

<file path=ppt/slideMasters/slideMaster7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2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68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pic>
        <p:nvPicPr>
          <p:cNvPr id="684" name="Рисунок 4" descr=""/>
          <p:cNvPicPr/>
          <p:nvPr/>
        </p:nvPicPr>
        <p:blipFill>
          <a:blip r:embed="rId5"/>
          <a:stretch/>
        </p:blipFill>
        <p:spPr>
          <a:xfrm>
            <a:off x="885240" y="12444480"/>
            <a:ext cx="253800" cy="387000"/>
          </a:xfrm>
          <a:prstGeom prst="rect">
            <a:avLst/>
          </a:prstGeom>
          <a:ln w="0">
            <a:noFill/>
          </a:ln>
        </p:spPr>
      </p:pic>
      <p:pic>
        <p:nvPicPr>
          <p:cNvPr id="685" name="Рисунок 5" descr=""/>
          <p:cNvPicPr/>
          <p:nvPr/>
        </p:nvPicPr>
        <p:blipFill>
          <a:blip r:embed="rId6"/>
          <a:stretch/>
        </p:blipFill>
        <p:spPr>
          <a:xfrm>
            <a:off x="20818080" y="12458880"/>
            <a:ext cx="2678760" cy="358200"/>
          </a:xfrm>
          <a:prstGeom prst="rect">
            <a:avLst/>
          </a:prstGeom>
          <a:ln w="0">
            <a:noFill/>
          </a:ln>
        </p:spPr>
      </p:pic>
      <p:sp>
        <p:nvSpPr>
          <p:cNvPr id="686" name="Скругленный прямоугольник 1"/>
          <p:cNvSpPr/>
          <p:nvPr/>
        </p:nvSpPr>
        <p:spPr>
          <a:xfrm>
            <a:off x="885240" y="21780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87" name="Скругленный прямоугольник 2"/>
          <p:cNvSpPr/>
          <p:nvPr/>
        </p:nvSpPr>
        <p:spPr>
          <a:xfrm>
            <a:off x="6647040" y="21780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88" name="Скругленный прямоугольник 9"/>
          <p:cNvSpPr/>
          <p:nvPr/>
        </p:nvSpPr>
        <p:spPr>
          <a:xfrm>
            <a:off x="12404880" y="21780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89" name="Скругленный прямоугольник 10"/>
          <p:cNvSpPr/>
          <p:nvPr/>
        </p:nvSpPr>
        <p:spPr>
          <a:xfrm>
            <a:off x="18168840" y="21780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90" name="Скругленный прямоугольник 14"/>
          <p:cNvSpPr/>
          <p:nvPr/>
        </p:nvSpPr>
        <p:spPr>
          <a:xfrm>
            <a:off x="885240" y="70776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91" name="Скругленный прямоугольник 15"/>
          <p:cNvSpPr/>
          <p:nvPr/>
        </p:nvSpPr>
        <p:spPr>
          <a:xfrm>
            <a:off x="6647040" y="70776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92" name="Скругленный прямоугольник 16"/>
          <p:cNvSpPr/>
          <p:nvPr/>
        </p:nvSpPr>
        <p:spPr>
          <a:xfrm>
            <a:off x="12404880" y="70776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93" name="Скругленный прямоугольник 17"/>
          <p:cNvSpPr/>
          <p:nvPr/>
        </p:nvSpPr>
        <p:spPr>
          <a:xfrm>
            <a:off x="18168840" y="7077600"/>
            <a:ext cx="5325840" cy="446220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dist="100296" dir="2700000" blurRad="25416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9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7" r:id="rId7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4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5"/>
  </p:sldLayoutIdLst>
</p:sldMaster>
</file>

<file path=ppt/slideMasters/slideMaster8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7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69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69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9" r:id="rId5"/>
  </p:sldLayoutIdLst>
</p:sldMaster>
</file>

<file path=ppt/slideMasters/slideMaster8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2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70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70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11" r:id="rId5"/>
  </p:sldLayoutIdLst>
</p:sldMaster>
</file>

<file path=ppt/slideMasters/slideMaster8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7" name="Google Shape;6;p63" descr="sml_logo_blue.png"/>
          <p:cNvPicPr/>
          <p:nvPr/>
        </p:nvPicPr>
        <p:blipFill>
          <a:blip r:embed="rId2"/>
          <a:srcRect l="104" t="0" r="104" b="0"/>
          <a:stretch/>
        </p:blipFill>
        <p:spPr>
          <a:xfrm>
            <a:off x="20266560" y="12399840"/>
            <a:ext cx="3214080" cy="429480"/>
          </a:xfrm>
          <a:prstGeom prst="rect">
            <a:avLst/>
          </a:prstGeom>
          <a:ln w="0">
            <a:noFill/>
          </a:ln>
        </p:spPr>
      </p:pic>
      <p:sp>
        <p:nvSpPr>
          <p:cNvPr id="70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9" name="PlaceHolder 2"/>
          <p:cNvSpPr>
            <a:spLocks noGrp="1"/>
          </p:cNvSpPr>
          <p:nvPr>
            <p:ph type="sldNum" idx="1"/>
          </p:nvPr>
        </p:nvSpPr>
        <p:spPr>
          <a:xfrm>
            <a:off x="22847040" y="888480"/>
            <a:ext cx="647640" cy="805572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t">
            <a:noAutofit/>
          </a:bodyPr>
          <a:lstStyle>
            <a:lvl1pPr indent="0" algn="r" defTabSz="18288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rgbClr val="000000"/>
                </a:solidFill>
                <a:latin typeface="Helvetica Neue"/>
                <a:ea typeface="Helvetica Neue"/>
              </a:defRPr>
            </a:lvl1pPr>
          </a:lstStyle>
          <a:p>
            <a:pPr indent="0" algn="r" defTabSz="1828800">
              <a:lnSpc>
                <a:spcPct val="100000"/>
              </a:lnSpc>
              <a:buNone/>
              <a:tabLst>
                <a:tab algn="l" pos="0"/>
              </a:tabLst>
            </a:pPr>
            <a:fld id="{B6433C55-162A-4BE3-A0C6-E5F3B2861D52}" type="slidenum">
              <a:rPr b="0" lang="en-US" sz="18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10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13" r:id="rId3"/>
  </p:sldLayoutIdLst>
</p:sldMaster>
</file>

<file path=ppt/slideMasters/slideMaster8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3" name="Google Shape;6;p63" descr="sml_logo_blue.png"/>
          <p:cNvPicPr/>
          <p:nvPr/>
        </p:nvPicPr>
        <p:blipFill>
          <a:blip r:embed="rId2"/>
          <a:srcRect l="104" t="0" r="104" b="0"/>
          <a:stretch/>
        </p:blipFill>
        <p:spPr>
          <a:xfrm>
            <a:off x="20266560" y="12399840"/>
            <a:ext cx="3214080" cy="429480"/>
          </a:xfrm>
          <a:prstGeom prst="rect">
            <a:avLst/>
          </a:prstGeom>
          <a:ln w="0">
            <a:noFill/>
          </a:ln>
        </p:spPr>
      </p:pic>
      <p:sp>
        <p:nvSpPr>
          <p:cNvPr id="714" name="PlaceHolder 1"/>
          <p:cNvSpPr>
            <a:spLocks noGrp="1"/>
          </p:cNvSpPr>
          <p:nvPr>
            <p:ph type="sldNum" idx="2"/>
          </p:nvPr>
        </p:nvSpPr>
        <p:spPr>
          <a:xfrm>
            <a:off x="22847040" y="888480"/>
            <a:ext cx="647640" cy="805572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t">
            <a:noAutofit/>
          </a:bodyPr>
          <a:lstStyle>
            <a:lvl1pPr indent="0" algn="r" defTabSz="18288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rgbClr val="000000"/>
                </a:solidFill>
                <a:latin typeface="Helvetica Neue"/>
                <a:ea typeface="Helvetica Neue"/>
              </a:defRPr>
            </a:lvl1pPr>
          </a:lstStyle>
          <a:p>
            <a:pPr indent="0" algn="r" defTabSz="1828800">
              <a:lnSpc>
                <a:spcPct val="100000"/>
              </a:lnSpc>
              <a:buNone/>
              <a:tabLst>
                <a:tab algn="l" pos="0"/>
              </a:tabLst>
            </a:pPr>
            <a:fld id="{AF9D3C34-6F95-4599-A430-C8F68401A844}" type="slidenum">
              <a:rPr b="0" lang="en-US" sz="18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15" name="PlaceHolder 2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6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15" r:id="rId3"/>
  </p:sldLayoutIdLst>
</p:sldMaster>
</file>

<file path=ppt/slideMasters/slideMaster8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Google Shape;6;p63" descr="sml_logo_blue.png"/>
          <p:cNvPicPr/>
          <p:nvPr/>
        </p:nvPicPr>
        <p:blipFill>
          <a:blip r:embed="rId2"/>
          <a:srcRect l="104" t="0" r="104" b="0"/>
          <a:stretch/>
        </p:blipFill>
        <p:spPr>
          <a:xfrm>
            <a:off x="40533480" y="24800400"/>
            <a:ext cx="6428880" cy="859320"/>
          </a:xfrm>
          <a:prstGeom prst="rect">
            <a:avLst/>
          </a:prstGeom>
          <a:ln w="0">
            <a:noFill/>
          </a:ln>
        </p:spPr>
      </p:pic>
      <p:sp>
        <p:nvSpPr>
          <p:cNvPr id="718" name="PlaceHolder 1"/>
          <p:cNvSpPr>
            <a:spLocks noGrp="1"/>
          </p:cNvSpPr>
          <p:nvPr>
            <p:ph type="sldNum" idx="3"/>
          </p:nvPr>
        </p:nvSpPr>
        <p:spPr>
          <a:xfrm>
            <a:off x="45694080" y="1777680"/>
            <a:ext cx="1295640" cy="1381644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t">
            <a:noAutofit/>
          </a:bodyPr>
          <a:lstStyle>
            <a:lvl1pPr indent="0" algn="r" defTabSz="18288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rgbClr val="000000"/>
                </a:solidFill>
                <a:latin typeface="Helvetica Neue"/>
                <a:ea typeface="Helvetica Neue"/>
              </a:defRPr>
            </a:lvl1pPr>
          </a:lstStyle>
          <a:p>
            <a:pPr indent="0" algn="r" defTabSz="1828800">
              <a:lnSpc>
                <a:spcPct val="100000"/>
              </a:lnSpc>
              <a:buNone/>
              <a:tabLst>
                <a:tab algn="l" pos="0"/>
              </a:tabLst>
            </a:pPr>
            <a:fld id="{4686965A-A6AA-4190-8508-A282C634131C}" type="slidenum">
              <a:rPr b="0" lang="en-US" sz="18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/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Рисунок 14" descr=""/>
          <p:cNvPicPr/>
          <p:nvPr/>
        </p:nvPicPr>
        <p:blipFill>
          <a:blip r:embed="rId2"/>
          <a:stretch/>
        </p:blipFill>
        <p:spPr>
          <a:xfrm>
            <a:off x="20818080" y="12458880"/>
            <a:ext cx="2676600" cy="358200"/>
          </a:xfrm>
          <a:prstGeom prst="rect">
            <a:avLst/>
          </a:prstGeom>
          <a:ln w="0">
            <a:noFill/>
          </a:ln>
        </p:spPr>
      </p:pic>
      <p:pic>
        <p:nvPicPr>
          <p:cNvPr id="5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85240" y="12444480"/>
            <a:ext cx="253080" cy="387000"/>
          </a:xfrm>
          <a:prstGeom prst="rect">
            <a:avLst/>
          </a:prstGeom>
          <a:ln w="0">
            <a:noFill/>
          </a:ln>
        </p:spPr>
      </p:pic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440" cy="228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8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6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6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8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slideLayout" Target="../slideLayouts/slideLayout2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2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2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PlaceHolder 1"/>
          <p:cNvSpPr>
            <a:spLocks noGrp="1"/>
          </p:cNvSpPr>
          <p:nvPr>
            <p:ph type="sldNum" idx="4"/>
          </p:nvPr>
        </p:nvSpPr>
        <p:spPr>
          <a:xfrm>
            <a:off x="22847040" y="888480"/>
            <a:ext cx="647640" cy="805572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t">
            <a:noAutofit/>
          </a:bodyPr>
          <a:lstStyle>
            <a:lvl1pPr indent="0" algn="r" defTabSz="18288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rgbClr val="000000"/>
                </a:solidFill>
                <a:latin typeface="Helvetica Neue"/>
                <a:ea typeface="Helvetica Neue"/>
              </a:defRPr>
            </a:lvl1pPr>
          </a:lstStyle>
          <a:p>
            <a:pPr indent="0" algn="r" defTabSz="1828800">
              <a:lnSpc>
                <a:spcPct val="100000"/>
              </a:lnSpc>
              <a:buNone/>
              <a:tabLst>
                <a:tab algn="l" pos="0"/>
              </a:tabLst>
            </a:pPr>
            <a:fld id="{3E15D39B-199A-4F00-9DA4-BA9D4A67372D}" type="slidenum">
              <a:rPr b="0" lang="en-US" sz="18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720" name="Google Shape;118;p 2" descr="Picture 9"/>
          <p:cNvPicPr/>
          <p:nvPr/>
        </p:nvPicPr>
        <p:blipFill>
          <a:blip r:embed="rId1"/>
          <a:stretch/>
        </p:blipFill>
        <p:spPr>
          <a:xfrm>
            <a:off x="-359640" y="0"/>
            <a:ext cx="26494200" cy="17666280"/>
          </a:xfrm>
          <a:prstGeom prst="rect">
            <a:avLst/>
          </a:prstGeom>
          <a:ln w="0">
            <a:noFill/>
          </a:ln>
        </p:spPr>
      </p:pic>
      <p:sp>
        <p:nvSpPr>
          <p:cNvPr id="721" name="Google Shape;119;p 2"/>
          <p:cNvSpPr/>
          <p:nvPr/>
        </p:nvSpPr>
        <p:spPr>
          <a:xfrm>
            <a:off x="728640" y="2982960"/>
            <a:ext cx="12050280" cy="15735960"/>
          </a:xfrm>
          <a:prstGeom prst="roundRect">
            <a:avLst>
              <a:gd name="adj" fmla="val 4445"/>
            </a:avLst>
          </a:prstGeom>
          <a:solidFill>
            <a:srgbClr val="007bfc"/>
          </a:solidFill>
          <a:ln w="0">
            <a:noFill/>
          </a:ln>
          <a:effectLst>
            <a:outerShdw dist="190409" dir="2700000" blurRad="380880" rotWithShape="0">
              <a:srgbClr val="000000">
                <a:alpha val="2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endParaRPr b="1" lang="ru-RU" sz="3000" spc="-1" strike="noStrike">
              <a:solidFill>
                <a:srgbClr val="000000"/>
              </a:solidFill>
              <a:latin typeface="Helvetica Neue"/>
              <a:ea typeface="Helvetica Neue"/>
            </a:endParaRPr>
          </a:p>
        </p:txBody>
      </p:sp>
      <p:sp>
        <p:nvSpPr>
          <p:cNvPr id="722" name="Google Shape;120;p 2"/>
          <p:cNvSpPr/>
          <p:nvPr/>
        </p:nvSpPr>
        <p:spPr>
          <a:xfrm>
            <a:off x="1260000" y="3240000"/>
            <a:ext cx="11338920" cy="566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 algn="ctr" defTabSz="1828800">
              <a:lnSpc>
                <a:spcPct val="150000"/>
              </a:lnSpc>
              <a:tabLst>
                <a:tab algn="l" pos="0"/>
              </a:tabLst>
            </a:pPr>
            <a:r>
              <a:rPr b="1" lang="ru-RU" sz="4800" spc="-1" strike="noStrike">
                <a:solidFill>
                  <a:schemeClr val="dk1"/>
                </a:solidFill>
                <a:latin typeface="Helvetica Neue"/>
                <a:ea typeface="Arial"/>
              </a:rPr>
              <a:t>Интенсивный тренинг по программированию,</a:t>
            </a:r>
            <a:br>
              <a:rPr sz="4800"/>
            </a:br>
            <a:r>
              <a:rPr b="1" lang="ru-RU" sz="4800" spc="-1" strike="noStrike">
                <a:solidFill>
                  <a:schemeClr val="dk1"/>
                </a:solidFill>
                <a:latin typeface="Helvetica Neue"/>
                <a:ea typeface="Arial"/>
              </a:rPr>
              <a:t>обучению искусственного интеллекта и машинному обучению</a:t>
            </a:r>
            <a:endParaRPr b="0" lang="ru-RU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3" name="Google Shape;121;p 2"/>
          <p:cNvSpPr/>
          <p:nvPr/>
        </p:nvSpPr>
        <p:spPr>
          <a:xfrm>
            <a:off x="16384680" y="10823040"/>
            <a:ext cx="11345400" cy="2120040"/>
          </a:xfrm>
          <a:prstGeom prst="roundRect">
            <a:avLst>
              <a:gd name="adj" fmla="val 32218"/>
            </a:avLst>
          </a:prstGeom>
          <a:solidFill>
            <a:srgbClr val="007bfc"/>
          </a:solidFill>
          <a:ln w="0">
            <a:noFill/>
          </a:ln>
          <a:effectLst>
            <a:outerShdw dist="190409" dir="2700000" blurRad="380880" rotWithShape="0">
              <a:srgbClr val="000000">
                <a:alpha val="2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endParaRPr b="1" lang="ru-RU" sz="3000" spc="-1" strike="noStrike">
              <a:solidFill>
                <a:srgbClr val="000000"/>
              </a:solidFill>
              <a:latin typeface="Helvetica Neue"/>
              <a:ea typeface="Helvetica Neue"/>
            </a:endParaRPr>
          </a:p>
        </p:txBody>
      </p:sp>
      <p:pic>
        <p:nvPicPr>
          <p:cNvPr id="724" name="Google Shape;122;p 2" descr="sml_logo_white.png"/>
          <p:cNvPicPr/>
          <p:nvPr/>
        </p:nvPicPr>
        <p:blipFill>
          <a:blip r:embed="rId2"/>
          <a:stretch/>
        </p:blipFill>
        <p:spPr>
          <a:xfrm>
            <a:off x="17807400" y="11354400"/>
            <a:ext cx="6001200" cy="807480"/>
          </a:xfrm>
          <a:prstGeom prst="rect">
            <a:avLst/>
          </a:prstGeom>
          <a:ln w="0">
            <a:noFill/>
          </a:ln>
        </p:spPr>
      </p:pic>
      <p:sp>
        <p:nvSpPr>
          <p:cNvPr id="725" name="TextBox 1"/>
          <p:cNvSpPr/>
          <p:nvPr/>
        </p:nvSpPr>
        <p:spPr>
          <a:xfrm>
            <a:off x="2152800" y="9540000"/>
            <a:ext cx="9906120" cy="169956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lIns="90000" rIns="90000" tIns="45000" bIns="45000" anchor="t">
            <a:spAutoFit/>
          </a:bodyPr>
          <a:p>
            <a:pPr defTabSz="1828800">
              <a:lnSpc>
                <a:spcPct val="110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ru-RU" sz="4800" spc="-1" strike="noStrike">
                <a:solidFill>
                  <a:schemeClr val="dk1"/>
                </a:solidFill>
                <a:latin typeface="Helvetica Neue"/>
                <a:ea typeface="Arial"/>
              </a:rPr>
              <a:t>На базе задачи от компании “Самолет”</a:t>
            </a:r>
            <a:r>
              <a:rPr b="0" lang="ru-RU" sz="4200" spc="-1" strike="noStrike">
                <a:solidFill>
                  <a:schemeClr val="dk1"/>
                </a:solidFill>
                <a:latin typeface="Helvetica Neue"/>
                <a:ea typeface="Arial"/>
              </a:rPr>
              <a:t> </a:t>
            </a:r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PlaceHolder 1"/>
          <p:cNvSpPr>
            <a:spLocks noGrp="1"/>
          </p:cNvSpPr>
          <p:nvPr>
            <p:ph type="title"/>
          </p:nvPr>
        </p:nvSpPr>
        <p:spPr>
          <a:xfrm>
            <a:off x="1211400" y="1590120"/>
            <a:ext cx="18216720" cy="10789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1" lang="ru-RU" sz="66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Возможные улучшения</a:t>
            </a:r>
            <a:endParaRPr b="0" lang="ru-RU" sz="6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78" name=""/>
          <p:cNvSpPr/>
          <p:nvPr/>
        </p:nvSpPr>
        <p:spPr>
          <a:xfrm>
            <a:off x="540000" y="1310760"/>
            <a:ext cx="24117480" cy="1182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79" name=""/>
          <p:cNvSpPr/>
          <p:nvPr/>
        </p:nvSpPr>
        <p:spPr>
          <a:xfrm>
            <a:off x="1097640" y="2882520"/>
            <a:ext cx="21368520" cy="807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  <a:p>
            <a:pPr marL="270000" indent="-216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Font typeface="Wingdings" charset="2"/>
              <a:buChar char=""/>
            </a:pPr>
            <a:r>
              <a:rPr b="1" lang="ru-RU" sz="4400" spc="-1" strike="noStrike">
                <a:solidFill>
                  <a:srgbClr val="ffffff"/>
                </a:solidFill>
                <a:latin typeface="Arial"/>
                <a:ea typeface="DejaVu Sans"/>
              </a:rPr>
              <a:t>  </a:t>
            </a:r>
            <a:r>
              <a:rPr b="1" lang="ru-RU" sz="4400" spc="-1" strike="noStrike">
                <a:solidFill>
                  <a:srgbClr val="ffffff"/>
                </a:solidFill>
                <a:latin typeface="Arial"/>
                <a:ea typeface="DejaVu Sans"/>
              </a:rPr>
              <a:t>Добавить стратифицированную выборку для multilabel;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  <a:p>
            <a:pPr marL="270000" indent="-216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Font typeface="Wingdings" charset="2"/>
              <a:buChar char=""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  <a:p>
            <a:pPr marL="270000" indent="-216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Font typeface="Wingdings" charset="2"/>
              <a:buChar char=""/>
            </a:pPr>
            <a:r>
              <a:rPr b="1" lang="ru-RU" sz="4400" spc="-1" strike="noStrike">
                <a:solidFill>
                  <a:srgbClr val="ffffff"/>
                </a:solidFill>
                <a:latin typeface="Arial"/>
                <a:ea typeface="DejaVu Sans"/>
              </a:rPr>
              <a:t>  </a:t>
            </a:r>
            <a:r>
              <a:rPr b="1" lang="ru-RU" sz="4400" spc="-1" strike="noStrike">
                <a:solidFill>
                  <a:srgbClr val="ffffff"/>
                </a:solidFill>
                <a:latin typeface="Arial"/>
                <a:ea typeface="DejaVu Sans"/>
              </a:rPr>
              <a:t>Использовать модели с большим объемом знаний (например, sberbank-    ai/ruRoberta-large);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  <a:p>
            <a:pPr marL="270000" indent="-216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Font typeface="Wingdings" charset="2"/>
              <a:buChar char=""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  <a:p>
            <a:pPr marL="270000" indent="-216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Font typeface="Wingdings" charset="2"/>
              <a:buChar char=""/>
            </a:pPr>
            <a:r>
              <a:rPr b="1" lang="ru-RU" sz="4400" spc="-1" strike="noStrike">
                <a:solidFill>
                  <a:srgbClr val="ffffff"/>
                </a:solidFill>
                <a:latin typeface="Arial"/>
                <a:ea typeface="DejaVu Sans"/>
              </a:rPr>
              <a:t>   </a:t>
            </a:r>
            <a:r>
              <a:rPr b="1" lang="ru-RU" sz="4400" spc="-1" strike="noStrike">
                <a:solidFill>
                  <a:srgbClr val="ffffff"/>
                </a:solidFill>
                <a:latin typeface="Arial"/>
                <a:ea typeface="DejaVu Sans"/>
              </a:rPr>
              <a:t>Реализовать threshold tuning (настройка порогов по каждой метке);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  <a:p>
            <a:pPr marL="270000" indent="-216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Font typeface="Wingdings" charset="2"/>
              <a:buChar char=""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  <a:p>
            <a:pPr marL="270000" indent="-216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Font typeface="Wingdings" charset="2"/>
              <a:buChar char=""/>
            </a:pPr>
            <a:r>
              <a:rPr b="1" lang="ru-RU" sz="4400" spc="-1" strike="noStrike">
                <a:solidFill>
                  <a:srgbClr val="ffffff"/>
                </a:solidFill>
                <a:latin typeface="Arial"/>
                <a:ea typeface="DejaVu Sans"/>
              </a:rPr>
              <a:t>  </a:t>
            </a:r>
            <a:r>
              <a:rPr b="1" lang="ru-RU" sz="4400" spc="-1" strike="noStrike">
                <a:solidFill>
                  <a:srgbClr val="ffffff"/>
                </a:solidFill>
                <a:latin typeface="Arial"/>
                <a:ea typeface="DejaVu Sans"/>
              </a:rPr>
              <a:t>Увеличить количество эпох и использовать early stopping.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PlaceHolder 1"/>
          <p:cNvSpPr>
            <a:spLocks noGrp="1"/>
          </p:cNvSpPr>
          <p:nvPr>
            <p:ph type="title"/>
          </p:nvPr>
        </p:nvSpPr>
        <p:spPr>
          <a:xfrm>
            <a:off x="2492280" y="1310760"/>
            <a:ext cx="3830760" cy="10789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1" lang="ru-RU" sz="66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Вывод</a:t>
            </a:r>
            <a:endParaRPr b="0" lang="ru-RU" sz="6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81" name=""/>
          <p:cNvSpPr/>
          <p:nvPr/>
        </p:nvSpPr>
        <p:spPr>
          <a:xfrm>
            <a:off x="540000" y="1310760"/>
            <a:ext cx="24117480" cy="1182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82" name=""/>
          <p:cNvSpPr/>
          <p:nvPr/>
        </p:nvSpPr>
        <p:spPr>
          <a:xfrm>
            <a:off x="2345760" y="3342240"/>
            <a:ext cx="18445320" cy="656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1" lang="ru-RU" sz="5400" spc="-1" strike="noStrike">
                <a:solidFill>
                  <a:srgbClr val="ffffff"/>
                </a:solidFill>
                <a:latin typeface="Arial"/>
                <a:ea typeface="DejaVu Sans"/>
              </a:rPr>
              <a:t>Модель успешно классифицирует отзывы по заданным меткам с высокой точностью и AUC. Визуализация ROC-кривых и корреляций помогает глубже проанализировать производительность.</a:t>
            </a:r>
            <a:endParaRPr b="0" lang="ru-RU" sz="5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PlaceHolder 1"/>
          <p:cNvSpPr>
            <a:spLocks noGrp="1"/>
          </p:cNvSpPr>
          <p:nvPr>
            <p:ph type="title"/>
          </p:nvPr>
        </p:nvSpPr>
        <p:spPr>
          <a:xfrm>
            <a:off x="885240" y="882720"/>
            <a:ext cx="22601880" cy="12934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ru-RU" sz="6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Над проектом работали</a:t>
            </a:r>
            <a:endParaRPr b="0" lang="ru-RU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7" name="Google Shape;731;p39"/>
          <p:cNvSpPr/>
          <p:nvPr/>
        </p:nvSpPr>
        <p:spPr>
          <a:xfrm>
            <a:off x="2159640" y="3775680"/>
            <a:ext cx="11495880" cy="2703240"/>
          </a:xfrm>
          <a:prstGeom prst="roundRect">
            <a:avLst>
              <a:gd name="adj" fmla="val 50000"/>
            </a:avLst>
          </a:prstGeom>
          <a:solidFill>
            <a:srgbClr val="007bfc"/>
          </a:solidFill>
          <a:ln w="0">
            <a:noFill/>
          </a:ln>
          <a:effectLst>
            <a:outerShdw dist="126260" dir="2700000" blurRad="254160" rotWithShape="0">
              <a:srgbClr val="000000">
                <a:alpha val="2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 defTabSz="1828800">
              <a:lnSpc>
                <a:spcPct val="100000"/>
              </a:lnSpc>
              <a:tabLst>
                <a:tab algn="l" pos="0"/>
              </a:tabLst>
            </a:pPr>
            <a:r>
              <a:rPr b="1" lang="ru-RU" sz="5400" spc="-1" strike="noStrike">
                <a:solidFill>
                  <a:schemeClr val="dk1"/>
                </a:solidFill>
                <a:latin typeface="Arial"/>
                <a:ea typeface="Arial"/>
              </a:rPr>
              <a:t>Крылов Савва</a:t>
            </a:r>
            <a:endParaRPr b="0" lang="ru-RU" sz="5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28" name="Google Shape;731;p 1"/>
          <p:cNvSpPr/>
          <p:nvPr/>
        </p:nvSpPr>
        <p:spPr>
          <a:xfrm>
            <a:off x="10461600" y="8095680"/>
            <a:ext cx="11495880" cy="2703240"/>
          </a:xfrm>
          <a:prstGeom prst="roundRect">
            <a:avLst>
              <a:gd name="adj" fmla="val 50000"/>
            </a:avLst>
          </a:prstGeom>
          <a:solidFill>
            <a:srgbClr val="007bfc"/>
          </a:solidFill>
          <a:ln w="0">
            <a:noFill/>
          </a:ln>
          <a:effectLst>
            <a:outerShdw dist="126260" dir="2700000" blurRad="254160" rotWithShape="0">
              <a:srgbClr val="000000">
                <a:alpha val="2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 defTabSz="1828800">
              <a:lnSpc>
                <a:spcPct val="100000"/>
              </a:lnSpc>
              <a:tabLst>
                <a:tab algn="l" pos="0"/>
              </a:tabLst>
            </a:pPr>
            <a:r>
              <a:rPr b="1" lang="ru-RU" sz="5400" spc="-1" strike="noStrike">
                <a:solidFill>
                  <a:schemeClr val="dk1"/>
                </a:solidFill>
                <a:latin typeface="Arial"/>
                <a:ea typeface="Arial"/>
              </a:rPr>
              <a:t>Бурлаков Даниил</a:t>
            </a:r>
            <a:endParaRPr b="0" lang="ru-RU" sz="5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31;p 2"/>
          <p:cNvSpPr/>
          <p:nvPr/>
        </p:nvSpPr>
        <p:spPr>
          <a:xfrm>
            <a:off x="1079640" y="1080000"/>
            <a:ext cx="10078200" cy="1798920"/>
          </a:xfrm>
          <a:prstGeom prst="roundRect">
            <a:avLst>
              <a:gd name="adj" fmla="val 50000"/>
            </a:avLst>
          </a:prstGeom>
          <a:solidFill>
            <a:srgbClr val="007bfc"/>
          </a:solidFill>
          <a:ln w="0">
            <a:noFill/>
          </a:ln>
          <a:effectLst>
            <a:outerShdw dist="126260" dir="2700000" blurRad="254160" rotWithShape="0">
              <a:srgbClr val="000000">
                <a:alpha val="2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 defTabSz="1828800">
              <a:lnSpc>
                <a:spcPct val="100000"/>
              </a:lnSpc>
              <a:tabLst>
                <a:tab algn="l" pos="0"/>
              </a:tabLst>
            </a:pPr>
            <a:r>
              <a:rPr b="1" lang="ru-RU" sz="5400" spc="-1" strike="noStrike">
                <a:solidFill>
                  <a:schemeClr val="dk1"/>
                </a:solidFill>
                <a:latin typeface="Arial"/>
                <a:ea typeface="Arial"/>
              </a:rPr>
              <a:t>Содержание презентации</a:t>
            </a:r>
            <a:endParaRPr b="0" lang="ru-RU" sz="5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30" name="Google Shape;731;p 3"/>
          <p:cNvSpPr/>
          <p:nvPr/>
        </p:nvSpPr>
        <p:spPr>
          <a:xfrm>
            <a:off x="12958920" y="1080000"/>
            <a:ext cx="10078200" cy="1798920"/>
          </a:xfrm>
          <a:prstGeom prst="roundRect">
            <a:avLst>
              <a:gd name="adj" fmla="val 50000"/>
            </a:avLst>
          </a:prstGeom>
          <a:solidFill>
            <a:srgbClr val="abc4df"/>
          </a:solidFill>
          <a:ln w="0">
            <a:noFill/>
          </a:ln>
          <a:effectLst>
            <a:outerShdw dist="126260" dir="2700000" blurRad="254160" rotWithShape="0">
              <a:srgbClr val="000000">
                <a:alpha val="2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 defTabSz="1828800">
              <a:lnSpc>
                <a:spcPct val="100000"/>
              </a:lnSpc>
              <a:tabLst>
                <a:tab algn="l" pos="0"/>
              </a:tabLst>
            </a:pPr>
            <a:r>
              <a:rPr b="1" lang="ru-RU" sz="5400" spc="-1" strike="noStrike">
                <a:solidFill>
                  <a:srgbClr val="000000"/>
                </a:solidFill>
                <a:latin typeface="Arial"/>
                <a:ea typeface="Arial"/>
              </a:rPr>
              <a:t>Этапы работы над задачей</a:t>
            </a:r>
            <a:endParaRPr b="0" lang="ru-R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1" name=""/>
          <p:cNvSpPr/>
          <p:nvPr/>
        </p:nvSpPr>
        <p:spPr>
          <a:xfrm>
            <a:off x="12958920" y="4561920"/>
            <a:ext cx="10800720" cy="623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spcBef>
                <a:spcPts val="1417"/>
              </a:spcBef>
              <a:buClr>
                <a:srgbClr val="0084d1"/>
              </a:buClr>
              <a:buSzPct val="80000"/>
              <a:buFont typeface="OpenSymbol"/>
              <a:buAutoNum type="arabicPlain"/>
            </a:pPr>
            <a:r>
              <a:rPr b="0" lang="ru-RU" sz="4400" spc="-1" strike="noStrike">
                <a:solidFill>
                  <a:srgbClr val="000000"/>
                </a:solidFill>
                <a:latin typeface="Helvetica Neue"/>
                <a:ea typeface="CoFo Sans"/>
              </a:rPr>
              <a:t>Получение технического задания 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417"/>
              </a:spcBef>
              <a:buClr>
                <a:srgbClr val="0084d1"/>
              </a:buClr>
              <a:buSzPct val="80000"/>
              <a:buFont typeface="OpenSymbol"/>
              <a:buAutoNum type="arabicPlain"/>
            </a:pPr>
            <a:r>
              <a:rPr b="0" lang="ru-RU" sz="4400" spc="-1" strike="noStrike">
                <a:solidFill>
                  <a:srgbClr val="000000"/>
                </a:solidFill>
                <a:latin typeface="Helvetica Neue"/>
                <a:ea typeface="CoFo Sans"/>
              </a:rPr>
              <a:t>Разбор ТЗ и определение направления задач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417"/>
              </a:spcBef>
              <a:buClr>
                <a:srgbClr val="0084d1"/>
              </a:buClr>
              <a:buSzPct val="80000"/>
              <a:buFont typeface="OpenSymbol"/>
              <a:buAutoNum type="arabicPlain"/>
            </a:pPr>
            <a:r>
              <a:rPr b="0" lang="ru-RU" sz="4400" spc="-1" strike="noStrike">
                <a:solidFill>
                  <a:srgbClr val="000000"/>
                </a:solidFill>
                <a:latin typeface="Helvetica Neue"/>
                <a:ea typeface="CoFo Sans"/>
              </a:rPr>
              <a:t>Распределение задач 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417"/>
              </a:spcBef>
              <a:buClr>
                <a:srgbClr val="0084d1"/>
              </a:buClr>
              <a:buSzPct val="80000"/>
              <a:buFont typeface="OpenSymbol"/>
              <a:buAutoNum type="arabicPlain"/>
            </a:pPr>
            <a:r>
              <a:rPr b="0" lang="ru-RU" sz="4400" spc="-1" strike="noStrike">
                <a:solidFill>
                  <a:srgbClr val="000000"/>
                </a:solidFill>
                <a:latin typeface="Helvetica Neue"/>
                <a:ea typeface="CoFo Sans"/>
              </a:rPr>
              <a:t>Программное решение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2" name=""/>
          <p:cNvSpPr/>
          <p:nvPr/>
        </p:nvSpPr>
        <p:spPr>
          <a:xfrm>
            <a:off x="1081080" y="4320000"/>
            <a:ext cx="11158560" cy="623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 defTabSz="1828800">
              <a:lnSpc>
                <a:spcPct val="150000"/>
              </a:lnSpc>
              <a:spcBef>
                <a:spcPts val="799"/>
              </a:spcBef>
              <a:buClr>
                <a:srgbClr val="0084d1"/>
              </a:buClr>
              <a:buSzPct val="80000"/>
              <a:buFont typeface="OpenSymbol"/>
              <a:buAutoNum type="arabicPlain"/>
            </a:pPr>
            <a:r>
              <a:rPr b="0" lang="ru-RU" sz="4400" spc="-1" strike="noStrike">
                <a:solidFill>
                  <a:srgbClr val="000000"/>
                </a:solidFill>
                <a:latin typeface="Helvetica Neue"/>
                <a:ea typeface="CoFo Sans"/>
              </a:rPr>
              <a:t>Что мы проделали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 defTabSz="1828800">
              <a:lnSpc>
                <a:spcPct val="150000"/>
              </a:lnSpc>
              <a:spcBef>
                <a:spcPts val="799"/>
              </a:spcBef>
              <a:buClr>
                <a:srgbClr val="0084d1"/>
              </a:buClr>
              <a:buSzPct val="80000"/>
              <a:buFont typeface="OpenSymbol"/>
              <a:buAutoNum type="arabicPlain"/>
            </a:pPr>
            <a:r>
              <a:rPr b="0" lang="ru-RU" sz="4400" spc="-1" strike="noStrike">
                <a:solidFill>
                  <a:srgbClr val="000000"/>
                </a:solidFill>
                <a:latin typeface="Helvetica Neue"/>
                <a:ea typeface="CoFo Sans"/>
              </a:rPr>
              <a:t>Как мы решали поставленную задачу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 defTabSz="1828800">
              <a:lnSpc>
                <a:spcPct val="150000"/>
              </a:lnSpc>
              <a:spcBef>
                <a:spcPts val="799"/>
              </a:spcBef>
              <a:buClr>
                <a:srgbClr val="0084d1"/>
              </a:buClr>
              <a:buSzPct val="80000"/>
              <a:buFont typeface="OpenSymbol"/>
              <a:buAutoNum type="arabicPlain"/>
            </a:pPr>
            <a:r>
              <a:rPr b="0" lang="ru-RU" sz="4400" spc="-1" strike="noStrike">
                <a:solidFill>
                  <a:srgbClr val="000000"/>
                </a:solidFill>
                <a:latin typeface="Helvetica Neue"/>
                <a:ea typeface="CoFo Sans"/>
              </a:rPr>
              <a:t>Конечный результат</a:t>
            </a:r>
            <a:r>
              <a:rPr b="0" lang="ru-RU" sz="4400" spc="-1" strike="noStrike">
                <a:solidFill>
                  <a:srgbClr val="fefffe"/>
                </a:solidFill>
                <a:latin typeface="Helvetica Neue"/>
                <a:ea typeface="CoFo Sans"/>
              </a:rPr>
              <a:t> 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  <a:p>
            <a:pPr defTabSz="1828800">
              <a:lnSpc>
                <a:spcPct val="100000"/>
              </a:lnSpc>
              <a:spcBef>
                <a:spcPts val="1417"/>
              </a:spcBef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PlaceHolder 1"/>
          <p:cNvSpPr>
            <a:spLocks noGrp="1"/>
          </p:cNvSpPr>
          <p:nvPr>
            <p:ph type="title"/>
          </p:nvPr>
        </p:nvSpPr>
        <p:spPr>
          <a:xfrm>
            <a:off x="885240" y="882720"/>
            <a:ext cx="22601880" cy="12934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ru-RU" sz="6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Постановка задачи</a:t>
            </a:r>
            <a:endParaRPr b="0" lang="ru-RU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4" name=""/>
          <p:cNvSpPr/>
          <p:nvPr/>
        </p:nvSpPr>
        <p:spPr>
          <a:xfrm>
            <a:off x="4070160" y="3342240"/>
            <a:ext cx="15522120" cy="705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1" lang="ru-RU" sz="4400" spc="-1" strike="noStrike">
                <a:solidFill>
                  <a:srgbClr val="000000"/>
                </a:solidFill>
                <a:latin typeface="Arial"/>
                <a:ea typeface="DejaVu Sans"/>
              </a:rPr>
              <a:t>Цель: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  <a:ea typeface="DejaVu Sans"/>
              </a:rPr>
              <a:t>Предварительно требуется подготовить исходные данные Разработать модель классификации комментариев по работе управляющей компании на категории: Нравится скорость отработки заявок Нравится качество выполнения заявки Нравится качество работы сотрудников Понравилось выполнение заявки Вопрос решен Входные данные представляют собой набор комментариев с отметками 1 в колонке соответствующей категории 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PlaceHolder 1"/>
          <p:cNvSpPr>
            <a:spLocks noGrp="1"/>
          </p:cNvSpPr>
          <p:nvPr>
            <p:ph type="title"/>
          </p:nvPr>
        </p:nvSpPr>
        <p:spPr>
          <a:xfrm>
            <a:off x="909720" y="719280"/>
            <a:ext cx="16866720" cy="228492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-RU" sz="5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Этапы</a:t>
            </a:r>
            <a:r>
              <a:rPr b="1" lang="en-US" sz="5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 </a:t>
            </a:r>
            <a:r>
              <a:rPr b="1" lang="ru-RU" sz="5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работы</a:t>
            </a:r>
            <a:r>
              <a:rPr b="1" lang="en-US" sz="5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 </a:t>
            </a:r>
            <a:r>
              <a:rPr b="1" lang="ru-RU" sz="5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над</a:t>
            </a:r>
            <a:r>
              <a:rPr b="1" lang="en-US" sz="5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 проектом</a:t>
            </a:r>
            <a:endParaRPr b="0" lang="ru-RU" sz="5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36" name="Google Shape;626;p 2"/>
          <p:cNvSpPr/>
          <p:nvPr/>
        </p:nvSpPr>
        <p:spPr>
          <a:xfrm>
            <a:off x="919800" y="3070080"/>
            <a:ext cx="1025640" cy="1025640"/>
          </a:xfrm>
          <a:prstGeom prst="ellipse">
            <a:avLst/>
          </a:prstGeom>
          <a:solidFill>
            <a:srgbClr val="ffffff"/>
          </a:solidFill>
          <a:ln w="0">
            <a:noFill/>
          </a:ln>
          <a:effectLst>
            <a:outerShdw dist="126260" dir="2700000" blurRad="254160" rotWithShape="0">
              <a:srgbClr val="2c2c2c">
                <a:alpha val="2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endParaRPr b="0" lang="ru-RU" sz="3000" spc="-1" strike="noStrike">
              <a:solidFill>
                <a:srgbClr val="000000"/>
              </a:solidFill>
              <a:latin typeface="Helvetica Neue"/>
              <a:ea typeface="Helvetica Neue"/>
            </a:endParaRPr>
          </a:p>
        </p:txBody>
      </p:sp>
      <p:sp>
        <p:nvSpPr>
          <p:cNvPr id="737" name="Google Shape;627;p 2"/>
          <p:cNvSpPr/>
          <p:nvPr/>
        </p:nvSpPr>
        <p:spPr>
          <a:xfrm>
            <a:off x="1070280" y="3277440"/>
            <a:ext cx="72468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 defTabSz="1828800">
              <a:lnSpc>
                <a:spcPct val="100000"/>
              </a:lnSpc>
              <a:tabLst>
                <a:tab algn="l" pos="0"/>
              </a:tabLst>
            </a:pPr>
            <a:r>
              <a:rPr b="0" lang="en-US" sz="4000" spc="-1" strike="noStrike">
                <a:solidFill>
                  <a:srgbClr val="007bfc"/>
                </a:solidFill>
                <a:latin typeface="Helvetica Neue"/>
                <a:ea typeface="Helvetica Neue"/>
              </a:rPr>
              <a:t>1</a:t>
            </a:r>
            <a:endParaRPr b="0" lang="ru-RU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38" name="Google Shape;628;p 2"/>
          <p:cNvSpPr/>
          <p:nvPr/>
        </p:nvSpPr>
        <p:spPr>
          <a:xfrm>
            <a:off x="921240" y="4451040"/>
            <a:ext cx="5354640" cy="109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1828800">
              <a:lnSpc>
                <a:spcPct val="100000"/>
              </a:lnSpc>
              <a:tabLst>
                <a:tab algn="l" pos="0"/>
              </a:tabLst>
            </a:pPr>
            <a:r>
              <a:rPr b="0" lang="ru-RU" sz="3600" spc="-1" strike="noStrike">
                <a:solidFill>
                  <a:srgbClr val="ffffff"/>
                </a:solidFill>
                <a:latin typeface="Helvetica Neue"/>
                <a:ea typeface="Arial"/>
              </a:rPr>
              <a:t>Постановка задачи</a:t>
            </a: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  <a:p>
            <a:pPr defTabSz="1828800">
              <a:lnSpc>
                <a:spcPct val="100000"/>
              </a:lnSpc>
              <a:tabLst>
                <a:tab algn="l" pos="0"/>
              </a:tabLst>
            </a:pPr>
            <a:r>
              <a:rPr b="0" lang="ru-RU" sz="3600" spc="-1" strike="noStrike">
                <a:solidFill>
                  <a:srgbClr val="ffffff"/>
                </a:solidFill>
                <a:latin typeface="Helvetica Neue"/>
                <a:ea typeface="Arial"/>
              </a:rPr>
              <a:t>И сбор требований</a:t>
            </a: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39" name="Google Shape;629;p 2"/>
          <p:cNvSpPr/>
          <p:nvPr/>
        </p:nvSpPr>
        <p:spPr>
          <a:xfrm>
            <a:off x="6662160" y="4451040"/>
            <a:ext cx="5225760" cy="109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1828800">
              <a:lnSpc>
                <a:spcPct val="100000"/>
              </a:lnSpc>
              <a:tabLst>
                <a:tab algn="l" pos="0"/>
              </a:tabLst>
            </a:pPr>
            <a:r>
              <a:rPr b="0" lang="ru-RU" sz="3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Предобработка данных</a:t>
            </a: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40" name="Google Shape;630;p 2"/>
          <p:cNvSpPr/>
          <p:nvPr/>
        </p:nvSpPr>
        <p:spPr>
          <a:xfrm>
            <a:off x="6662880" y="3070080"/>
            <a:ext cx="1025640" cy="1025640"/>
          </a:xfrm>
          <a:prstGeom prst="ellipse">
            <a:avLst/>
          </a:prstGeom>
          <a:solidFill>
            <a:srgbClr val="ffffff"/>
          </a:solidFill>
          <a:ln w="0">
            <a:noFill/>
          </a:ln>
          <a:effectLst>
            <a:outerShdw dist="126260" dir="2700000" blurRad="254160" rotWithShape="0">
              <a:srgbClr val="2c2c2c">
                <a:alpha val="2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endParaRPr b="0" lang="ru-RU" sz="3000" spc="-1" strike="noStrike">
              <a:solidFill>
                <a:srgbClr val="000000"/>
              </a:solidFill>
              <a:latin typeface="Helvetica Neue"/>
              <a:ea typeface="Helvetica Neue"/>
            </a:endParaRPr>
          </a:p>
        </p:txBody>
      </p:sp>
      <p:sp>
        <p:nvSpPr>
          <p:cNvPr id="741" name="Google Shape;631;p 2"/>
          <p:cNvSpPr/>
          <p:nvPr/>
        </p:nvSpPr>
        <p:spPr>
          <a:xfrm>
            <a:off x="6812640" y="3277440"/>
            <a:ext cx="72468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 defTabSz="1828800">
              <a:lnSpc>
                <a:spcPct val="100000"/>
              </a:lnSpc>
              <a:tabLst>
                <a:tab algn="l" pos="0"/>
              </a:tabLst>
            </a:pPr>
            <a:r>
              <a:rPr b="0" lang="en-US" sz="4000" spc="-1" strike="noStrike">
                <a:solidFill>
                  <a:srgbClr val="007bfc"/>
                </a:solidFill>
                <a:latin typeface="Helvetica Neue"/>
                <a:ea typeface="Helvetica Neue"/>
              </a:rPr>
              <a:t>2</a:t>
            </a:r>
            <a:endParaRPr b="0" lang="ru-RU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42" name="Google Shape;632;p 2"/>
          <p:cNvSpPr/>
          <p:nvPr/>
        </p:nvSpPr>
        <p:spPr>
          <a:xfrm>
            <a:off x="12427560" y="4451040"/>
            <a:ext cx="5300640" cy="1646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1828800">
              <a:lnSpc>
                <a:spcPct val="100000"/>
              </a:lnSpc>
              <a:tabLst>
                <a:tab algn="l" pos="0"/>
              </a:tabLst>
            </a:pPr>
            <a:r>
              <a:rPr b="0" lang="ru-RU" sz="3600" spc="-1" strike="noStrike">
                <a:solidFill>
                  <a:srgbClr val="ffffff"/>
                </a:solidFill>
                <a:latin typeface="Helvetica Neue"/>
                <a:ea typeface="Arial"/>
              </a:rPr>
              <a:t>Анализ</a:t>
            </a:r>
            <a:r>
              <a:rPr b="0" lang="en-US" sz="3600" spc="-1" strike="noStrike">
                <a:solidFill>
                  <a:srgbClr val="ffffff"/>
                </a:solidFill>
                <a:latin typeface="Helvetica Neue"/>
                <a:ea typeface="Arial"/>
              </a:rPr>
              <a:t> </a:t>
            </a:r>
            <a:r>
              <a:rPr b="0" lang="ru-RU" sz="3600" spc="-1" strike="noStrike">
                <a:solidFill>
                  <a:srgbClr val="ffffff"/>
                </a:solidFill>
                <a:latin typeface="Helvetica Neue"/>
                <a:ea typeface="Arial"/>
              </a:rPr>
              <a:t>предоставленных</a:t>
            </a:r>
            <a:r>
              <a:rPr b="0" lang="en-US" sz="3600" spc="-1" strike="noStrike">
                <a:solidFill>
                  <a:srgbClr val="ffffff"/>
                </a:solidFill>
                <a:latin typeface="Helvetica Neue"/>
                <a:ea typeface="Arial"/>
              </a:rPr>
              <a:t> </a:t>
            </a:r>
            <a:r>
              <a:rPr b="0" lang="ru-RU" sz="3600" spc="-1" strike="noStrike">
                <a:solidFill>
                  <a:srgbClr val="ffffff"/>
                </a:solidFill>
                <a:latin typeface="Helvetica Neue"/>
                <a:ea typeface="Arial"/>
              </a:rPr>
              <a:t>данных</a:t>
            </a: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43" name="Google Shape;633;p 2"/>
          <p:cNvSpPr/>
          <p:nvPr/>
        </p:nvSpPr>
        <p:spPr>
          <a:xfrm>
            <a:off x="12427920" y="3070080"/>
            <a:ext cx="1025640" cy="1025640"/>
          </a:xfrm>
          <a:prstGeom prst="ellipse">
            <a:avLst/>
          </a:prstGeom>
          <a:solidFill>
            <a:srgbClr val="ffffff"/>
          </a:solidFill>
          <a:ln w="0">
            <a:noFill/>
          </a:ln>
          <a:effectLst>
            <a:outerShdw dist="126260" dir="2700000" blurRad="254160" rotWithShape="0">
              <a:srgbClr val="2c2c2c">
                <a:alpha val="2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endParaRPr b="0" lang="ru-RU" sz="3000" spc="-1" strike="noStrike">
              <a:solidFill>
                <a:srgbClr val="000000"/>
              </a:solidFill>
              <a:latin typeface="Helvetica Neue"/>
              <a:ea typeface="Helvetica Neue"/>
            </a:endParaRPr>
          </a:p>
        </p:txBody>
      </p:sp>
      <p:sp>
        <p:nvSpPr>
          <p:cNvPr id="744" name="Google Shape;634;p 2"/>
          <p:cNvSpPr/>
          <p:nvPr/>
        </p:nvSpPr>
        <p:spPr>
          <a:xfrm>
            <a:off x="12578040" y="3277440"/>
            <a:ext cx="72468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 defTabSz="1828800">
              <a:lnSpc>
                <a:spcPct val="100000"/>
              </a:lnSpc>
              <a:tabLst>
                <a:tab algn="l" pos="0"/>
              </a:tabLst>
            </a:pPr>
            <a:r>
              <a:rPr b="0" lang="en-US" sz="4000" spc="-1" strike="noStrike">
                <a:solidFill>
                  <a:srgbClr val="007bfc"/>
                </a:solidFill>
                <a:latin typeface="Helvetica Neue"/>
                <a:ea typeface="Helvetica Neue"/>
              </a:rPr>
              <a:t>3</a:t>
            </a:r>
            <a:endParaRPr b="0" lang="ru-RU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45" name="Google Shape;635;p 2"/>
          <p:cNvSpPr/>
          <p:nvPr/>
        </p:nvSpPr>
        <p:spPr>
          <a:xfrm>
            <a:off x="18268200" y="4448160"/>
            <a:ext cx="5225760" cy="109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1828800">
              <a:lnSpc>
                <a:spcPct val="100000"/>
              </a:lnSpc>
              <a:tabLst>
                <a:tab algn="l" pos="0"/>
              </a:tabLst>
            </a:pPr>
            <a:r>
              <a:rPr b="0" lang="ru-RU" sz="3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Выбор</a:t>
            </a:r>
            <a:r>
              <a:rPr b="0" lang="en-US" sz="3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 </a:t>
            </a:r>
            <a:r>
              <a:rPr b="0" lang="ru-RU" sz="3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подходящей</a:t>
            </a:r>
            <a:r>
              <a:rPr b="0" lang="en-US" sz="3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 </a:t>
            </a:r>
            <a:r>
              <a:rPr b="0" lang="ru-RU" sz="3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библиотеки</a:t>
            </a: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46" name="Google Shape;636;p 2"/>
          <p:cNvSpPr/>
          <p:nvPr/>
        </p:nvSpPr>
        <p:spPr>
          <a:xfrm>
            <a:off x="18267480" y="3070080"/>
            <a:ext cx="1025640" cy="1025640"/>
          </a:xfrm>
          <a:prstGeom prst="ellipse">
            <a:avLst/>
          </a:prstGeom>
          <a:solidFill>
            <a:srgbClr val="ffffff"/>
          </a:solidFill>
          <a:ln w="0">
            <a:noFill/>
          </a:ln>
          <a:effectLst>
            <a:outerShdw dist="126260" dir="2700000" blurRad="254160" rotWithShape="0">
              <a:srgbClr val="2c2c2c">
                <a:alpha val="2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endParaRPr b="0" lang="ru-RU" sz="3000" spc="-1" strike="noStrike">
              <a:solidFill>
                <a:srgbClr val="000000"/>
              </a:solidFill>
              <a:latin typeface="Helvetica Neue"/>
              <a:ea typeface="Helvetica Neue"/>
            </a:endParaRPr>
          </a:p>
        </p:txBody>
      </p:sp>
      <p:sp>
        <p:nvSpPr>
          <p:cNvPr id="747" name="Google Shape;637;p 2"/>
          <p:cNvSpPr/>
          <p:nvPr/>
        </p:nvSpPr>
        <p:spPr>
          <a:xfrm>
            <a:off x="18391680" y="3277440"/>
            <a:ext cx="72468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 defTabSz="1828800">
              <a:lnSpc>
                <a:spcPct val="100000"/>
              </a:lnSpc>
              <a:tabLst>
                <a:tab algn="l" pos="0"/>
              </a:tabLst>
            </a:pPr>
            <a:r>
              <a:rPr b="0" lang="en-US" sz="4000" spc="-1" strike="noStrike">
                <a:solidFill>
                  <a:srgbClr val="007bfc"/>
                </a:solidFill>
                <a:latin typeface="Helvetica Neue"/>
                <a:ea typeface="Helvetica Neue"/>
              </a:rPr>
              <a:t>4</a:t>
            </a:r>
            <a:endParaRPr b="0" lang="ru-RU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48" name="Google Shape;638;p 2"/>
          <p:cNvSpPr/>
          <p:nvPr/>
        </p:nvSpPr>
        <p:spPr>
          <a:xfrm>
            <a:off x="921240" y="8742960"/>
            <a:ext cx="5354640" cy="109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1828800">
              <a:lnSpc>
                <a:spcPct val="100000"/>
              </a:lnSpc>
              <a:tabLst>
                <a:tab algn="l" pos="0"/>
              </a:tabLst>
            </a:pPr>
            <a:r>
              <a:rPr b="0" lang="ru-RU" sz="3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Выбор</a:t>
            </a:r>
            <a:r>
              <a:rPr b="0" lang="en-US" sz="3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 </a:t>
            </a:r>
            <a:r>
              <a:rPr b="0" lang="ru-RU" sz="3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наиболее</a:t>
            </a:r>
            <a:r>
              <a:rPr b="0" lang="en-US" sz="3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 </a:t>
            </a:r>
            <a:r>
              <a:rPr b="0" lang="ru-RU" sz="3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точной</a:t>
            </a:r>
            <a:r>
              <a:rPr b="0" lang="en-US" sz="3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 </a:t>
            </a:r>
            <a:r>
              <a:rPr b="0" lang="ru-RU" sz="3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модели</a:t>
            </a: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49" name="Google Shape;639;p 2"/>
          <p:cNvSpPr/>
          <p:nvPr/>
        </p:nvSpPr>
        <p:spPr>
          <a:xfrm>
            <a:off x="921240" y="7364880"/>
            <a:ext cx="1025640" cy="1025640"/>
          </a:xfrm>
          <a:prstGeom prst="ellipse">
            <a:avLst/>
          </a:prstGeom>
          <a:solidFill>
            <a:srgbClr val="ffffff"/>
          </a:solidFill>
          <a:ln w="0">
            <a:noFill/>
          </a:ln>
          <a:effectLst>
            <a:outerShdw dist="126260" dir="2700000" blurRad="254160" rotWithShape="0">
              <a:srgbClr val="2c2c2c">
                <a:alpha val="2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endParaRPr b="0" lang="ru-RU" sz="3000" spc="-1" strike="noStrike">
              <a:solidFill>
                <a:srgbClr val="000000"/>
              </a:solidFill>
              <a:latin typeface="Helvetica Neue"/>
              <a:ea typeface="Helvetica Neue"/>
            </a:endParaRPr>
          </a:p>
        </p:txBody>
      </p:sp>
      <p:sp>
        <p:nvSpPr>
          <p:cNvPr id="750" name="Google Shape;640;p 2"/>
          <p:cNvSpPr/>
          <p:nvPr/>
        </p:nvSpPr>
        <p:spPr>
          <a:xfrm>
            <a:off x="1071000" y="7572960"/>
            <a:ext cx="72468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 defTabSz="1828800">
              <a:lnSpc>
                <a:spcPct val="100000"/>
              </a:lnSpc>
              <a:tabLst>
                <a:tab algn="l" pos="0"/>
              </a:tabLst>
            </a:pPr>
            <a:r>
              <a:rPr b="0" lang="en-US" sz="4000" spc="-1" strike="noStrike">
                <a:solidFill>
                  <a:srgbClr val="007bfc"/>
                </a:solidFill>
                <a:latin typeface="Helvetica Neue"/>
                <a:ea typeface="Helvetica Neue"/>
              </a:rPr>
              <a:t>5</a:t>
            </a:r>
            <a:endParaRPr b="0" lang="ru-RU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51" name="Google Shape;641;p 2"/>
          <p:cNvSpPr/>
          <p:nvPr/>
        </p:nvSpPr>
        <p:spPr>
          <a:xfrm>
            <a:off x="6662160" y="8742960"/>
            <a:ext cx="4856760" cy="1646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1828800">
              <a:lnSpc>
                <a:spcPct val="100000"/>
              </a:lnSpc>
              <a:tabLst>
                <a:tab algn="l" pos="0"/>
              </a:tabLst>
            </a:pPr>
            <a:r>
              <a:rPr b="0" lang="ru-RU" sz="3600" spc="-1" strike="noStrike">
                <a:solidFill>
                  <a:srgbClr val="ffffff"/>
                </a:solidFill>
                <a:latin typeface="Helvetica Neue"/>
              </a:rPr>
              <a:t>Прогнозирование</a:t>
            </a: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  <a:p>
            <a:pPr defTabSz="1828800">
              <a:lnSpc>
                <a:spcPct val="100000"/>
              </a:lnSpc>
              <a:tabLst>
                <a:tab algn="l" pos="0"/>
              </a:tabLst>
            </a:pPr>
            <a:r>
              <a:rPr b="0" lang="ru-RU" sz="3600" spc="-1" strike="noStrike">
                <a:solidFill>
                  <a:srgbClr val="ffffff"/>
                </a:solidFill>
                <a:latin typeface="Helvetica Neue"/>
              </a:rPr>
              <a:t>и интерпретация</a:t>
            </a: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  <a:p>
            <a:pPr defTabSz="1828800">
              <a:lnSpc>
                <a:spcPct val="100000"/>
              </a:lnSpc>
              <a:tabLst>
                <a:tab algn="l" pos="0"/>
              </a:tabLst>
            </a:pPr>
            <a:r>
              <a:rPr b="0" lang="ru-RU" sz="3600" spc="-1" strike="noStrike">
                <a:solidFill>
                  <a:srgbClr val="ffffff"/>
                </a:solidFill>
                <a:latin typeface="Helvetica Neue"/>
              </a:rPr>
              <a:t>результатов</a:t>
            </a: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52" name="Google Shape;642;p 2"/>
          <p:cNvSpPr/>
          <p:nvPr/>
        </p:nvSpPr>
        <p:spPr>
          <a:xfrm>
            <a:off x="6662880" y="7364880"/>
            <a:ext cx="1025640" cy="1025640"/>
          </a:xfrm>
          <a:prstGeom prst="ellipse">
            <a:avLst/>
          </a:prstGeom>
          <a:solidFill>
            <a:srgbClr val="ffffff"/>
          </a:solidFill>
          <a:ln w="0">
            <a:noFill/>
          </a:ln>
          <a:effectLst>
            <a:outerShdw dist="126260" dir="2700000" blurRad="254160" rotWithShape="0">
              <a:srgbClr val="2c2c2c">
                <a:alpha val="2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endParaRPr b="0" lang="ru-RU" sz="3000" spc="-1" strike="noStrike">
              <a:solidFill>
                <a:srgbClr val="000000"/>
              </a:solidFill>
              <a:latin typeface="Helvetica Neue"/>
              <a:ea typeface="Helvetica Neue"/>
            </a:endParaRPr>
          </a:p>
        </p:txBody>
      </p:sp>
      <p:sp>
        <p:nvSpPr>
          <p:cNvPr id="753" name="Google Shape;643;p 2"/>
          <p:cNvSpPr/>
          <p:nvPr/>
        </p:nvSpPr>
        <p:spPr>
          <a:xfrm>
            <a:off x="6812640" y="7572960"/>
            <a:ext cx="72468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 defTabSz="1828800">
              <a:lnSpc>
                <a:spcPct val="100000"/>
              </a:lnSpc>
              <a:tabLst>
                <a:tab algn="l" pos="0"/>
              </a:tabLst>
            </a:pPr>
            <a:r>
              <a:rPr b="0" lang="en-US" sz="4000" spc="-1" strike="noStrike">
                <a:solidFill>
                  <a:srgbClr val="007bfc"/>
                </a:solidFill>
                <a:latin typeface="Helvetica Neue"/>
                <a:ea typeface="Helvetica Neue"/>
              </a:rPr>
              <a:t>6</a:t>
            </a:r>
            <a:endParaRPr b="0" lang="ru-RU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54" name="Google Shape;644;p 2"/>
          <p:cNvSpPr/>
          <p:nvPr/>
        </p:nvSpPr>
        <p:spPr>
          <a:xfrm>
            <a:off x="12427560" y="8742960"/>
            <a:ext cx="5300640" cy="219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1828800">
              <a:lnSpc>
                <a:spcPct val="100000"/>
              </a:lnSpc>
              <a:tabLst>
                <a:tab algn="l" pos="0"/>
              </a:tabLst>
            </a:pPr>
            <a:r>
              <a:rPr b="0" lang="ru-RU" sz="3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Формирование готовой работы и разработка презентации</a:t>
            </a: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55" name="Google Shape;645;p 2"/>
          <p:cNvSpPr/>
          <p:nvPr/>
        </p:nvSpPr>
        <p:spPr>
          <a:xfrm>
            <a:off x="12427920" y="7364880"/>
            <a:ext cx="1025640" cy="1025640"/>
          </a:xfrm>
          <a:prstGeom prst="ellipse">
            <a:avLst/>
          </a:prstGeom>
          <a:solidFill>
            <a:srgbClr val="ffffff"/>
          </a:solidFill>
          <a:ln w="0">
            <a:noFill/>
          </a:ln>
          <a:effectLst>
            <a:outerShdw dist="126260" dir="2700000" blurRad="254160" rotWithShape="0">
              <a:srgbClr val="2c2c2c">
                <a:alpha val="2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endParaRPr b="0" lang="ru-RU" sz="3000" spc="-1" strike="noStrike">
              <a:solidFill>
                <a:srgbClr val="000000"/>
              </a:solidFill>
              <a:latin typeface="Helvetica Neue"/>
              <a:ea typeface="Helvetica Neue"/>
            </a:endParaRPr>
          </a:p>
        </p:txBody>
      </p:sp>
      <p:sp>
        <p:nvSpPr>
          <p:cNvPr id="756" name="Google Shape;646;p 2"/>
          <p:cNvSpPr/>
          <p:nvPr/>
        </p:nvSpPr>
        <p:spPr>
          <a:xfrm>
            <a:off x="12578040" y="7572960"/>
            <a:ext cx="72468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 defTabSz="1828800">
              <a:lnSpc>
                <a:spcPct val="100000"/>
              </a:lnSpc>
              <a:tabLst>
                <a:tab algn="l" pos="0"/>
              </a:tabLst>
            </a:pPr>
            <a:r>
              <a:rPr b="0" lang="en-US" sz="4000" spc="-1" strike="noStrike">
                <a:solidFill>
                  <a:srgbClr val="007bfc"/>
                </a:solidFill>
                <a:latin typeface="Helvetica Neue"/>
                <a:ea typeface="Helvetica Neue"/>
              </a:rPr>
              <a:t>7</a:t>
            </a:r>
            <a:endParaRPr b="0" lang="ru-RU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57" name="Google Shape;647;p 2"/>
          <p:cNvSpPr/>
          <p:nvPr/>
        </p:nvSpPr>
        <p:spPr>
          <a:xfrm>
            <a:off x="18268200" y="8742960"/>
            <a:ext cx="5225760" cy="54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1828800">
              <a:lnSpc>
                <a:spcPct val="100000"/>
              </a:lnSpc>
              <a:tabLst>
                <a:tab algn="l" pos="0"/>
              </a:tabLst>
            </a:pPr>
            <a:r>
              <a:rPr b="0" lang="ru-RU" sz="3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Результат</a:t>
            </a: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58" name="Google Shape;648;p 2"/>
          <p:cNvSpPr/>
          <p:nvPr/>
        </p:nvSpPr>
        <p:spPr>
          <a:xfrm>
            <a:off x="18268200" y="7364880"/>
            <a:ext cx="1025640" cy="1025640"/>
          </a:xfrm>
          <a:prstGeom prst="ellipse">
            <a:avLst/>
          </a:prstGeom>
          <a:solidFill>
            <a:srgbClr val="ffffff"/>
          </a:solidFill>
          <a:ln w="0">
            <a:noFill/>
          </a:ln>
          <a:effectLst>
            <a:outerShdw dist="126260" dir="2700000" blurRad="254160" rotWithShape="0">
              <a:srgbClr val="2c2c2c">
                <a:alpha val="2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endParaRPr b="0" lang="ru-RU" sz="3000" spc="-1" strike="noStrike">
              <a:solidFill>
                <a:srgbClr val="000000"/>
              </a:solidFill>
              <a:latin typeface="Helvetica Neue"/>
              <a:ea typeface="Helvetica Neue"/>
            </a:endParaRPr>
          </a:p>
        </p:txBody>
      </p:sp>
      <p:sp>
        <p:nvSpPr>
          <p:cNvPr id="759" name="Google Shape;649;p 2"/>
          <p:cNvSpPr/>
          <p:nvPr/>
        </p:nvSpPr>
        <p:spPr>
          <a:xfrm>
            <a:off x="18418320" y="7572960"/>
            <a:ext cx="72468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 defTabSz="1828800">
              <a:lnSpc>
                <a:spcPct val="100000"/>
              </a:lnSpc>
              <a:tabLst>
                <a:tab algn="l" pos="0"/>
              </a:tabLst>
            </a:pPr>
            <a:r>
              <a:rPr b="0" lang="en-US" sz="4000" spc="-1" strike="noStrike">
                <a:solidFill>
                  <a:srgbClr val="007bfc"/>
                </a:solidFill>
                <a:latin typeface="Helvetica Neue"/>
                <a:ea typeface="Helvetica Neue"/>
              </a:rPr>
              <a:t>8</a:t>
            </a:r>
            <a:endParaRPr b="0" lang="ru-RU" sz="40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60" name="Google Shape;651;p 2" descr="sml_logo_white.png"/>
          <p:cNvPicPr/>
          <p:nvPr/>
        </p:nvPicPr>
        <p:blipFill>
          <a:blip r:embed="rId1"/>
          <a:stretch/>
        </p:blipFill>
        <p:spPr>
          <a:xfrm>
            <a:off x="20276640" y="12399840"/>
            <a:ext cx="3193920" cy="429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PlaceHolder 1"/>
          <p:cNvSpPr>
            <a:spLocks noGrp="1"/>
          </p:cNvSpPr>
          <p:nvPr>
            <p:ph type="title"/>
          </p:nvPr>
        </p:nvSpPr>
        <p:spPr>
          <a:xfrm>
            <a:off x="702000" y="508680"/>
            <a:ext cx="20991240" cy="10789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1" lang="ru-RU" sz="66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Просмотр предоставленных данных</a:t>
            </a:r>
            <a:endParaRPr b="0" lang="ru-RU" sz="6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62" name=""/>
          <p:cNvSpPr/>
          <p:nvPr/>
        </p:nvSpPr>
        <p:spPr>
          <a:xfrm>
            <a:off x="540000" y="1310760"/>
            <a:ext cx="24117480" cy="1182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pic>
        <p:nvPicPr>
          <p:cNvPr id="763" name="" descr=""/>
          <p:cNvPicPr/>
          <p:nvPr/>
        </p:nvPicPr>
        <p:blipFill>
          <a:blip r:embed="rId1"/>
          <a:stretch/>
        </p:blipFill>
        <p:spPr>
          <a:xfrm>
            <a:off x="657360" y="2577960"/>
            <a:ext cx="17163360" cy="8539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PlaceHolder 1"/>
          <p:cNvSpPr>
            <a:spLocks noGrp="1"/>
          </p:cNvSpPr>
          <p:nvPr>
            <p:ph type="title"/>
          </p:nvPr>
        </p:nvSpPr>
        <p:spPr>
          <a:xfrm>
            <a:off x="1868040" y="180360"/>
            <a:ext cx="20991240" cy="10789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1" lang="ru-RU" sz="66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Матрицы ошибок</a:t>
            </a:r>
            <a:endParaRPr b="0" lang="ru-RU" sz="6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65" name=""/>
          <p:cNvSpPr/>
          <p:nvPr/>
        </p:nvSpPr>
        <p:spPr>
          <a:xfrm>
            <a:off x="540000" y="1310760"/>
            <a:ext cx="24117480" cy="1182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pic>
        <p:nvPicPr>
          <p:cNvPr id="766" name="" descr=""/>
          <p:cNvPicPr/>
          <p:nvPr/>
        </p:nvPicPr>
        <p:blipFill>
          <a:blip r:embed="rId1"/>
          <a:stretch/>
        </p:blipFill>
        <p:spPr>
          <a:xfrm>
            <a:off x="729720" y="1310760"/>
            <a:ext cx="7571880" cy="5295600"/>
          </a:xfrm>
          <a:prstGeom prst="rect">
            <a:avLst/>
          </a:prstGeom>
          <a:ln w="0">
            <a:noFill/>
          </a:ln>
        </p:spPr>
      </p:pic>
      <p:pic>
        <p:nvPicPr>
          <p:cNvPr id="767" name="" descr=""/>
          <p:cNvPicPr/>
          <p:nvPr/>
        </p:nvPicPr>
        <p:blipFill>
          <a:blip r:embed="rId2"/>
          <a:stretch/>
        </p:blipFill>
        <p:spPr>
          <a:xfrm>
            <a:off x="4064040" y="6860880"/>
            <a:ext cx="7571880" cy="5295600"/>
          </a:xfrm>
          <a:prstGeom prst="rect">
            <a:avLst/>
          </a:prstGeom>
          <a:ln w="0">
            <a:noFill/>
          </a:ln>
        </p:spPr>
      </p:pic>
      <p:pic>
        <p:nvPicPr>
          <p:cNvPr id="768" name="" descr=""/>
          <p:cNvPicPr/>
          <p:nvPr/>
        </p:nvPicPr>
        <p:blipFill>
          <a:blip r:embed="rId3"/>
          <a:stretch/>
        </p:blipFill>
        <p:spPr>
          <a:xfrm>
            <a:off x="16528320" y="1310760"/>
            <a:ext cx="7571880" cy="5295600"/>
          </a:xfrm>
          <a:prstGeom prst="rect">
            <a:avLst/>
          </a:prstGeom>
          <a:ln w="0">
            <a:noFill/>
          </a:ln>
        </p:spPr>
      </p:pic>
      <p:pic>
        <p:nvPicPr>
          <p:cNvPr id="769" name="" descr=""/>
          <p:cNvPicPr/>
          <p:nvPr/>
        </p:nvPicPr>
        <p:blipFill>
          <a:blip r:embed="rId4"/>
          <a:stretch/>
        </p:blipFill>
        <p:spPr>
          <a:xfrm>
            <a:off x="8661960" y="1310760"/>
            <a:ext cx="7571880" cy="5295600"/>
          </a:xfrm>
          <a:prstGeom prst="rect">
            <a:avLst/>
          </a:prstGeom>
          <a:ln w="0">
            <a:noFill/>
          </a:ln>
        </p:spPr>
      </p:pic>
      <p:pic>
        <p:nvPicPr>
          <p:cNvPr id="770" name="" descr=""/>
          <p:cNvPicPr/>
          <p:nvPr/>
        </p:nvPicPr>
        <p:blipFill>
          <a:blip r:embed="rId5"/>
          <a:stretch/>
        </p:blipFill>
        <p:spPr>
          <a:xfrm>
            <a:off x="11979720" y="6877080"/>
            <a:ext cx="7571880" cy="5295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PlaceHolder 1"/>
          <p:cNvSpPr>
            <a:spLocks noGrp="1"/>
          </p:cNvSpPr>
          <p:nvPr>
            <p:ph type="title"/>
          </p:nvPr>
        </p:nvSpPr>
        <p:spPr>
          <a:xfrm>
            <a:off x="1868040" y="180360"/>
            <a:ext cx="20991240" cy="10789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1" lang="ru-RU" sz="66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Корреляция данных</a:t>
            </a:r>
            <a:endParaRPr b="0" lang="ru-RU" sz="6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72" name=""/>
          <p:cNvSpPr/>
          <p:nvPr/>
        </p:nvSpPr>
        <p:spPr>
          <a:xfrm>
            <a:off x="540000" y="1310760"/>
            <a:ext cx="24117480" cy="1182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pic>
        <p:nvPicPr>
          <p:cNvPr id="773" name="" descr=""/>
          <p:cNvPicPr/>
          <p:nvPr/>
        </p:nvPicPr>
        <p:blipFill>
          <a:blip r:embed="rId1"/>
          <a:stretch/>
        </p:blipFill>
        <p:spPr>
          <a:xfrm>
            <a:off x="2009880" y="2488680"/>
            <a:ext cx="12786840" cy="9999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PlaceHolder 1"/>
          <p:cNvSpPr>
            <a:spLocks noGrp="1"/>
          </p:cNvSpPr>
          <p:nvPr>
            <p:ph type="title"/>
          </p:nvPr>
        </p:nvSpPr>
        <p:spPr>
          <a:xfrm>
            <a:off x="1868040" y="180360"/>
            <a:ext cx="20991240" cy="10789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1" lang="ru-RU" sz="66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Предсказание модели</a:t>
            </a:r>
            <a:endParaRPr b="0" lang="ru-RU" sz="6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75" name=""/>
          <p:cNvSpPr/>
          <p:nvPr/>
        </p:nvSpPr>
        <p:spPr>
          <a:xfrm>
            <a:off x="540000" y="1310760"/>
            <a:ext cx="24117480" cy="1182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pic>
        <p:nvPicPr>
          <p:cNvPr id="776" name="" descr=""/>
          <p:cNvPicPr/>
          <p:nvPr/>
        </p:nvPicPr>
        <p:blipFill>
          <a:blip r:embed="rId1"/>
          <a:stretch/>
        </p:blipFill>
        <p:spPr>
          <a:xfrm>
            <a:off x="1850040" y="2440800"/>
            <a:ext cx="13899240" cy="9661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8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8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82.xml><?xml version="1.0" encoding="utf-8"?>
<a:theme xmlns:a="http://schemas.openxmlformats.org/drawingml/2006/main" xmlns:r="http://schemas.openxmlformats.org/officeDocument/2006/relationships" name="main_4c_parent">
  <a:themeElements>
    <a:clrScheme name="SMLT_COLOURS">
      <a:dk1>
        <a:srgbClr val="fefffe"/>
      </a:dk1>
      <a:lt1>
        <a:srgbClr val="007fff"/>
      </a:lt1>
      <a:dk2>
        <a:srgbClr val="007f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83.xml><?xml version="1.0" encoding="utf-8"?>
<a:theme xmlns:a="http://schemas.openxmlformats.org/drawingml/2006/main" xmlns:r="http://schemas.openxmlformats.org/officeDocument/2006/relationships" name="main_4c_parent">
  <a:themeElements>
    <a:clrScheme name="SMLT_COLOURS">
      <a:dk1>
        <a:srgbClr val="fefffe"/>
      </a:dk1>
      <a:lt1>
        <a:srgbClr val="007fff"/>
      </a:lt1>
      <a:dk2>
        <a:srgbClr val="007f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84.xml><?xml version="1.0" encoding="utf-8"?>
<a:theme xmlns:a="http://schemas.openxmlformats.org/drawingml/2006/main" xmlns:r="http://schemas.openxmlformats.org/officeDocument/2006/relationships" name="main_4c_parent">
  <a:themeElements>
    <a:clrScheme name="SMLT_COLOURS">
      <a:dk1>
        <a:srgbClr val="fefffe"/>
      </a:dk1>
      <a:lt1>
        <a:srgbClr val="007fff"/>
      </a:lt1>
      <a:dk2>
        <a:srgbClr val="007f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</TotalTime>
  <Application>LibreOffice/24.2.4.2$Windows_X86_64 LibreOffice_project/51a6219feb6075d9a4c46691dcfe0cd9c4fff3c2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2025-03-27T08:44:45Z</dcterms:created>
  <dc:creator/>
  <dc:description/>
  <dc:language>ru-RU</dc:language>
  <cp:lastModifiedBy/>
  <dcterms:modified xsi:type="dcterms:W3CDTF">2025-05-19T13:42:42Z</dcterms:modified>
  <cp:revision>9</cp:revision>
  <dc:subject/>
  <dc:title>Самолёт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r8>2</vt:r8>
  </property>
  <property fmtid="{D5CDD505-2E9C-101B-9397-08002B2CF9AE}" pid="3" name="PresentationFormat">
    <vt:lpwstr>Широкоэкранный</vt:lpwstr>
  </property>
  <property fmtid="{D5CDD505-2E9C-101B-9397-08002B2CF9AE}" pid="4" name="Slides">
    <vt:r8>164</vt:r8>
  </property>
</Properties>
</file>